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EF504B-E269-475F-AB45-2CAFB07E8A5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327AFD-8655-4558-ABD4-8C8D921E3245}">
      <dgm:prSet/>
      <dgm:spPr/>
      <dgm:t>
        <a:bodyPr/>
        <a:lstStyle/>
        <a:p>
          <a:r>
            <a:rPr lang="en-GB" dirty="0"/>
            <a:t>Challenging and interesting topic </a:t>
          </a:r>
          <a:endParaRPr lang="en-US" dirty="0"/>
        </a:p>
      </dgm:t>
    </dgm:pt>
    <dgm:pt modelId="{6871AFC0-EB95-4EBE-92CD-232191BE9474}" type="parTrans" cxnId="{54005D0F-09CA-4130-8031-92F3D64EC735}">
      <dgm:prSet/>
      <dgm:spPr/>
      <dgm:t>
        <a:bodyPr/>
        <a:lstStyle/>
        <a:p>
          <a:endParaRPr lang="en-US"/>
        </a:p>
      </dgm:t>
    </dgm:pt>
    <dgm:pt modelId="{1DDA0EAD-46B2-4A74-9C8F-E90F9A9EABFA}" type="sibTrans" cxnId="{54005D0F-09CA-4130-8031-92F3D64EC735}">
      <dgm:prSet/>
      <dgm:spPr/>
      <dgm:t>
        <a:bodyPr/>
        <a:lstStyle/>
        <a:p>
          <a:endParaRPr lang="en-US"/>
        </a:p>
      </dgm:t>
    </dgm:pt>
    <dgm:pt modelId="{A15A97F2-CBB2-4E5D-A894-8A5D8B1DA002}">
      <dgm:prSet/>
      <dgm:spPr/>
      <dgm:t>
        <a:bodyPr/>
        <a:lstStyle/>
        <a:p>
          <a:r>
            <a:rPr lang="en-GB"/>
            <a:t>Real world value and application </a:t>
          </a:r>
          <a:endParaRPr lang="en-US"/>
        </a:p>
      </dgm:t>
    </dgm:pt>
    <dgm:pt modelId="{6AF2518E-564A-42CA-B0B7-8172006AC785}" type="parTrans" cxnId="{5C049CFD-B7C1-41D0-95D3-B54078AC559F}">
      <dgm:prSet/>
      <dgm:spPr/>
      <dgm:t>
        <a:bodyPr/>
        <a:lstStyle/>
        <a:p>
          <a:endParaRPr lang="en-US"/>
        </a:p>
      </dgm:t>
    </dgm:pt>
    <dgm:pt modelId="{2E464BBA-9F73-4E57-8BAD-E853746394D4}" type="sibTrans" cxnId="{5C049CFD-B7C1-41D0-95D3-B54078AC559F}">
      <dgm:prSet/>
      <dgm:spPr/>
      <dgm:t>
        <a:bodyPr/>
        <a:lstStyle/>
        <a:p>
          <a:endParaRPr lang="en-US"/>
        </a:p>
      </dgm:t>
    </dgm:pt>
    <dgm:pt modelId="{579ADDFF-C3C4-4254-8DB8-4B17F9F0B381}">
      <dgm:prSet/>
      <dgm:spPr/>
      <dgm:t>
        <a:bodyPr/>
        <a:lstStyle/>
        <a:p>
          <a:r>
            <a:rPr lang="en-GB"/>
            <a:t>Aims and objectives </a:t>
          </a:r>
          <a:endParaRPr lang="en-US"/>
        </a:p>
      </dgm:t>
    </dgm:pt>
    <dgm:pt modelId="{43D1A648-D9AC-4E2B-8164-D9605EFD9C39}" type="parTrans" cxnId="{B9DFB264-3326-44C6-9F37-D377051865DB}">
      <dgm:prSet/>
      <dgm:spPr/>
      <dgm:t>
        <a:bodyPr/>
        <a:lstStyle/>
        <a:p>
          <a:endParaRPr lang="en-US"/>
        </a:p>
      </dgm:t>
    </dgm:pt>
    <dgm:pt modelId="{C0A0DC7C-FB73-4AAC-8848-8906B18CA948}" type="sibTrans" cxnId="{B9DFB264-3326-44C6-9F37-D377051865DB}">
      <dgm:prSet/>
      <dgm:spPr/>
      <dgm:t>
        <a:bodyPr/>
        <a:lstStyle/>
        <a:p>
          <a:endParaRPr lang="en-US"/>
        </a:p>
      </dgm:t>
    </dgm:pt>
    <dgm:pt modelId="{A0BD53C7-8ABA-4005-BE76-1FAB4A147781}">
      <dgm:prSet/>
      <dgm:spPr/>
      <dgm:t>
        <a:bodyPr/>
        <a:lstStyle/>
        <a:p>
          <a:r>
            <a:rPr lang="en-GB"/>
            <a:t>Flexible scope with stretch goals</a:t>
          </a:r>
          <a:endParaRPr lang="en-US"/>
        </a:p>
      </dgm:t>
    </dgm:pt>
    <dgm:pt modelId="{4BA35E38-9851-443F-871D-3125A73F6CA0}" type="parTrans" cxnId="{9498753F-5979-49F4-8B51-2677C895827E}">
      <dgm:prSet/>
      <dgm:spPr/>
      <dgm:t>
        <a:bodyPr/>
        <a:lstStyle/>
        <a:p>
          <a:endParaRPr lang="en-US"/>
        </a:p>
      </dgm:t>
    </dgm:pt>
    <dgm:pt modelId="{5B0FF2D5-FFF8-4C15-91E1-593D30058B0C}" type="sibTrans" cxnId="{9498753F-5979-49F4-8B51-2677C895827E}">
      <dgm:prSet/>
      <dgm:spPr/>
      <dgm:t>
        <a:bodyPr/>
        <a:lstStyle/>
        <a:p>
          <a:endParaRPr lang="en-US"/>
        </a:p>
      </dgm:t>
    </dgm:pt>
    <dgm:pt modelId="{506AD482-CA33-4658-9996-5BB278562043}">
      <dgm:prSet/>
      <dgm:spPr/>
      <dgm:t>
        <a:bodyPr/>
        <a:lstStyle/>
        <a:p>
          <a:r>
            <a:rPr lang="en-GB" dirty="0"/>
            <a:t>Requirements analysis</a:t>
          </a:r>
          <a:endParaRPr lang="en-US" dirty="0"/>
        </a:p>
      </dgm:t>
    </dgm:pt>
    <dgm:pt modelId="{EEBDC421-7E2C-4104-9322-35AB1B92848B}" type="parTrans" cxnId="{EFB31A98-D637-4725-876A-4139EA2925C1}">
      <dgm:prSet/>
      <dgm:spPr/>
      <dgm:t>
        <a:bodyPr/>
        <a:lstStyle/>
        <a:p>
          <a:endParaRPr lang="en-US"/>
        </a:p>
      </dgm:t>
    </dgm:pt>
    <dgm:pt modelId="{1041D61A-B5CF-4866-B9AB-1C3645FE554C}" type="sibTrans" cxnId="{EFB31A98-D637-4725-876A-4139EA2925C1}">
      <dgm:prSet/>
      <dgm:spPr/>
      <dgm:t>
        <a:bodyPr/>
        <a:lstStyle/>
        <a:p>
          <a:endParaRPr lang="en-US"/>
        </a:p>
      </dgm:t>
    </dgm:pt>
    <dgm:pt modelId="{301AB166-0407-4D75-A535-F22DC0A28412}">
      <dgm:prSet/>
      <dgm:spPr/>
      <dgm:t>
        <a:bodyPr/>
        <a:lstStyle/>
        <a:p>
          <a:r>
            <a:rPr lang="en-GB"/>
            <a:t>Risk analysis</a:t>
          </a:r>
          <a:endParaRPr lang="en-US" dirty="0"/>
        </a:p>
      </dgm:t>
    </dgm:pt>
    <dgm:pt modelId="{1DB29E64-1A06-489B-841D-4D47F293158D}" type="parTrans" cxnId="{6E21C9B8-B85F-409D-BBF7-02ACE7D10BBA}">
      <dgm:prSet/>
      <dgm:spPr/>
      <dgm:t>
        <a:bodyPr/>
        <a:lstStyle/>
        <a:p>
          <a:endParaRPr lang="en-US"/>
        </a:p>
      </dgm:t>
    </dgm:pt>
    <dgm:pt modelId="{8388270F-FB31-4B13-AF8D-A9BEE52DE882}" type="sibTrans" cxnId="{6E21C9B8-B85F-409D-BBF7-02ACE7D10BBA}">
      <dgm:prSet/>
      <dgm:spPr/>
      <dgm:t>
        <a:bodyPr/>
        <a:lstStyle/>
        <a:p>
          <a:endParaRPr lang="en-US"/>
        </a:p>
      </dgm:t>
    </dgm:pt>
    <dgm:pt modelId="{0D457100-9945-479D-B392-2A83FAAED84F}">
      <dgm:prSet/>
      <dgm:spPr/>
      <dgm:t>
        <a:bodyPr/>
        <a:lstStyle/>
        <a:p>
          <a:r>
            <a:rPr lang="en-GB" dirty="0"/>
            <a:t>Project plan and timeline</a:t>
          </a:r>
          <a:endParaRPr lang="en-US" dirty="0"/>
        </a:p>
      </dgm:t>
    </dgm:pt>
    <dgm:pt modelId="{8C1EFE68-0FE6-41CD-A753-7D51515F4102}" type="sibTrans" cxnId="{9ACA071A-9FE9-4303-ABAE-E555B5E8BEED}">
      <dgm:prSet/>
      <dgm:spPr/>
      <dgm:t>
        <a:bodyPr/>
        <a:lstStyle/>
        <a:p>
          <a:endParaRPr lang="en-US"/>
        </a:p>
      </dgm:t>
    </dgm:pt>
    <dgm:pt modelId="{84E574B6-8CA7-4DAC-81AC-4E8AA89FC9A8}" type="parTrans" cxnId="{9ACA071A-9FE9-4303-ABAE-E555B5E8BEED}">
      <dgm:prSet/>
      <dgm:spPr/>
      <dgm:t>
        <a:bodyPr/>
        <a:lstStyle/>
        <a:p>
          <a:endParaRPr lang="en-US"/>
        </a:p>
      </dgm:t>
    </dgm:pt>
    <dgm:pt modelId="{346E3107-E63A-4B3C-972B-B19E8CF03CD6}" type="pres">
      <dgm:prSet presAssocID="{C3EF504B-E269-475F-AB45-2CAFB07E8A5D}" presName="diagram" presStyleCnt="0">
        <dgm:presLayoutVars>
          <dgm:dir/>
          <dgm:resizeHandles val="exact"/>
        </dgm:presLayoutVars>
      </dgm:prSet>
      <dgm:spPr/>
    </dgm:pt>
    <dgm:pt modelId="{9AF54FC0-9EED-40F2-A3B9-98CFAD92372B}" type="pres">
      <dgm:prSet presAssocID="{34327AFD-8655-4558-ABD4-8C8D921E3245}" presName="node" presStyleLbl="node1" presStyleIdx="0" presStyleCnt="7">
        <dgm:presLayoutVars>
          <dgm:bulletEnabled val="1"/>
        </dgm:presLayoutVars>
      </dgm:prSet>
      <dgm:spPr/>
    </dgm:pt>
    <dgm:pt modelId="{79A2BFA5-8EC1-4C2D-9B79-F32B75FE7EB0}" type="pres">
      <dgm:prSet presAssocID="{1DDA0EAD-46B2-4A74-9C8F-E90F9A9EABFA}" presName="sibTrans" presStyleCnt="0"/>
      <dgm:spPr/>
    </dgm:pt>
    <dgm:pt modelId="{E41D399C-96CE-4EC2-98C0-4601129D6EED}" type="pres">
      <dgm:prSet presAssocID="{A15A97F2-CBB2-4E5D-A894-8A5D8B1DA002}" presName="node" presStyleLbl="node1" presStyleIdx="1" presStyleCnt="7">
        <dgm:presLayoutVars>
          <dgm:bulletEnabled val="1"/>
        </dgm:presLayoutVars>
      </dgm:prSet>
      <dgm:spPr/>
    </dgm:pt>
    <dgm:pt modelId="{EB042C70-D8DD-454E-BAEF-1E0FCF3A64EA}" type="pres">
      <dgm:prSet presAssocID="{2E464BBA-9F73-4E57-8BAD-E853746394D4}" presName="sibTrans" presStyleCnt="0"/>
      <dgm:spPr/>
    </dgm:pt>
    <dgm:pt modelId="{DF144388-1E35-4D44-9A65-67258B52F10F}" type="pres">
      <dgm:prSet presAssocID="{579ADDFF-C3C4-4254-8DB8-4B17F9F0B381}" presName="node" presStyleLbl="node1" presStyleIdx="2" presStyleCnt="7">
        <dgm:presLayoutVars>
          <dgm:bulletEnabled val="1"/>
        </dgm:presLayoutVars>
      </dgm:prSet>
      <dgm:spPr/>
    </dgm:pt>
    <dgm:pt modelId="{92F1A915-A975-40BF-9FBC-8C3AFB34DE38}" type="pres">
      <dgm:prSet presAssocID="{C0A0DC7C-FB73-4AAC-8848-8906B18CA948}" presName="sibTrans" presStyleCnt="0"/>
      <dgm:spPr/>
    </dgm:pt>
    <dgm:pt modelId="{9DF06745-1248-41FD-A5A3-FA44E13B95D6}" type="pres">
      <dgm:prSet presAssocID="{A0BD53C7-8ABA-4005-BE76-1FAB4A147781}" presName="node" presStyleLbl="node1" presStyleIdx="3" presStyleCnt="7">
        <dgm:presLayoutVars>
          <dgm:bulletEnabled val="1"/>
        </dgm:presLayoutVars>
      </dgm:prSet>
      <dgm:spPr/>
    </dgm:pt>
    <dgm:pt modelId="{400119F4-9624-4AA5-B823-F92A9A258C4F}" type="pres">
      <dgm:prSet presAssocID="{5B0FF2D5-FFF8-4C15-91E1-593D30058B0C}" presName="sibTrans" presStyleCnt="0"/>
      <dgm:spPr/>
    </dgm:pt>
    <dgm:pt modelId="{261D5455-F753-463C-BCC1-4992E7F9F5A1}" type="pres">
      <dgm:prSet presAssocID="{506AD482-CA33-4658-9996-5BB278562043}" presName="node" presStyleLbl="node1" presStyleIdx="4" presStyleCnt="7">
        <dgm:presLayoutVars>
          <dgm:bulletEnabled val="1"/>
        </dgm:presLayoutVars>
      </dgm:prSet>
      <dgm:spPr/>
    </dgm:pt>
    <dgm:pt modelId="{5E45604F-A099-4C19-A6C7-130F2E6BA3A7}" type="pres">
      <dgm:prSet presAssocID="{1041D61A-B5CF-4866-B9AB-1C3645FE554C}" presName="sibTrans" presStyleCnt="0"/>
      <dgm:spPr/>
    </dgm:pt>
    <dgm:pt modelId="{A3045B08-E6D9-4B60-9AFA-13C1C77F2CAD}" type="pres">
      <dgm:prSet presAssocID="{301AB166-0407-4D75-A535-F22DC0A28412}" presName="node" presStyleLbl="node1" presStyleIdx="5" presStyleCnt="7">
        <dgm:presLayoutVars>
          <dgm:bulletEnabled val="1"/>
        </dgm:presLayoutVars>
      </dgm:prSet>
      <dgm:spPr/>
    </dgm:pt>
    <dgm:pt modelId="{0E4DCCD9-2DB4-4ED8-B772-937D017008B4}" type="pres">
      <dgm:prSet presAssocID="{8388270F-FB31-4B13-AF8D-A9BEE52DE882}" presName="sibTrans" presStyleCnt="0"/>
      <dgm:spPr/>
    </dgm:pt>
    <dgm:pt modelId="{8188C878-24C9-4996-9E9B-A289F4054EB1}" type="pres">
      <dgm:prSet presAssocID="{0D457100-9945-479D-B392-2A83FAAED84F}" presName="node" presStyleLbl="node1" presStyleIdx="6" presStyleCnt="7">
        <dgm:presLayoutVars>
          <dgm:bulletEnabled val="1"/>
        </dgm:presLayoutVars>
      </dgm:prSet>
      <dgm:spPr/>
    </dgm:pt>
  </dgm:ptLst>
  <dgm:cxnLst>
    <dgm:cxn modelId="{F1D7050D-9F04-42B9-974E-92F72F3994D5}" type="presOf" srcId="{506AD482-CA33-4658-9996-5BB278562043}" destId="{261D5455-F753-463C-BCC1-4992E7F9F5A1}" srcOrd="0" destOrd="0" presId="urn:microsoft.com/office/officeart/2005/8/layout/default"/>
    <dgm:cxn modelId="{54005D0F-09CA-4130-8031-92F3D64EC735}" srcId="{C3EF504B-E269-475F-AB45-2CAFB07E8A5D}" destId="{34327AFD-8655-4558-ABD4-8C8D921E3245}" srcOrd="0" destOrd="0" parTransId="{6871AFC0-EB95-4EBE-92CD-232191BE9474}" sibTransId="{1DDA0EAD-46B2-4A74-9C8F-E90F9A9EABFA}"/>
    <dgm:cxn modelId="{9ACA071A-9FE9-4303-ABAE-E555B5E8BEED}" srcId="{C3EF504B-E269-475F-AB45-2CAFB07E8A5D}" destId="{0D457100-9945-479D-B392-2A83FAAED84F}" srcOrd="6" destOrd="0" parTransId="{84E574B6-8CA7-4DAC-81AC-4E8AA89FC9A8}" sibTransId="{8C1EFE68-0FE6-41CD-A753-7D51515F4102}"/>
    <dgm:cxn modelId="{3176F631-D7BF-4EBF-B602-B8689B8EDB04}" type="presOf" srcId="{A0BD53C7-8ABA-4005-BE76-1FAB4A147781}" destId="{9DF06745-1248-41FD-A5A3-FA44E13B95D6}" srcOrd="0" destOrd="0" presId="urn:microsoft.com/office/officeart/2005/8/layout/default"/>
    <dgm:cxn modelId="{9498753F-5979-49F4-8B51-2677C895827E}" srcId="{C3EF504B-E269-475F-AB45-2CAFB07E8A5D}" destId="{A0BD53C7-8ABA-4005-BE76-1FAB4A147781}" srcOrd="3" destOrd="0" parTransId="{4BA35E38-9851-443F-871D-3125A73F6CA0}" sibTransId="{5B0FF2D5-FFF8-4C15-91E1-593D30058B0C}"/>
    <dgm:cxn modelId="{B9DFB264-3326-44C6-9F37-D377051865DB}" srcId="{C3EF504B-E269-475F-AB45-2CAFB07E8A5D}" destId="{579ADDFF-C3C4-4254-8DB8-4B17F9F0B381}" srcOrd="2" destOrd="0" parTransId="{43D1A648-D9AC-4E2B-8164-D9605EFD9C39}" sibTransId="{C0A0DC7C-FB73-4AAC-8848-8906B18CA948}"/>
    <dgm:cxn modelId="{B33EE37A-A15E-4F80-BF3B-F165D899A91A}" type="presOf" srcId="{301AB166-0407-4D75-A535-F22DC0A28412}" destId="{A3045B08-E6D9-4B60-9AFA-13C1C77F2CAD}" srcOrd="0" destOrd="0" presId="urn:microsoft.com/office/officeart/2005/8/layout/default"/>
    <dgm:cxn modelId="{EFB31A98-D637-4725-876A-4139EA2925C1}" srcId="{C3EF504B-E269-475F-AB45-2CAFB07E8A5D}" destId="{506AD482-CA33-4658-9996-5BB278562043}" srcOrd="4" destOrd="0" parTransId="{EEBDC421-7E2C-4104-9322-35AB1B92848B}" sibTransId="{1041D61A-B5CF-4866-B9AB-1C3645FE554C}"/>
    <dgm:cxn modelId="{7E4EB99E-413D-4C50-962E-1DC1AB503A80}" type="presOf" srcId="{A15A97F2-CBB2-4E5D-A894-8A5D8B1DA002}" destId="{E41D399C-96CE-4EC2-98C0-4601129D6EED}" srcOrd="0" destOrd="0" presId="urn:microsoft.com/office/officeart/2005/8/layout/default"/>
    <dgm:cxn modelId="{994B5CA7-5A4D-484D-878D-301D3AF6858C}" type="presOf" srcId="{579ADDFF-C3C4-4254-8DB8-4B17F9F0B381}" destId="{DF144388-1E35-4D44-9A65-67258B52F10F}" srcOrd="0" destOrd="0" presId="urn:microsoft.com/office/officeart/2005/8/layout/default"/>
    <dgm:cxn modelId="{D82A56B0-A4EB-42A5-B7BE-EE1BE1C1CA9F}" type="presOf" srcId="{0D457100-9945-479D-B392-2A83FAAED84F}" destId="{8188C878-24C9-4996-9E9B-A289F4054EB1}" srcOrd="0" destOrd="0" presId="urn:microsoft.com/office/officeart/2005/8/layout/default"/>
    <dgm:cxn modelId="{EAF9AAB2-6619-4215-9C95-35666EBED223}" type="presOf" srcId="{C3EF504B-E269-475F-AB45-2CAFB07E8A5D}" destId="{346E3107-E63A-4B3C-972B-B19E8CF03CD6}" srcOrd="0" destOrd="0" presId="urn:microsoft.com/office/officeart/2005/8/layout/default"/>
    <dgm:cxn modelId="{6E21C9B8-B85F-409D-BBF7-02ACE7D10BBA}" srcId="{C3EF504B-E269-475F-AB45-2CAFB07E8A5D}" destId="{301AB166-0407-4D75-A535-F22DC0A28412}" srcOrd="5" destOrd="0" parTransId="{1DB29E64-1A06-489B-841D-4D47F293158D}" sibTransId="{8388270F-FB31-4B13-AF8D-A9BEE52DE882}"/>
    <dgm:cxn modelId="{936B4FD3-9F64-4D07-9959-EE3BF1F621D4}" type="presOf" srcId="{34327AFD-8655-4558-ABD4-8C8D921E3245}" destId="{9AF54FC0-9EED-40F2-A3B9-98CFAD92372B}" srcOrd="0" destOrd="0" presId="urn:microsoft.com/office/officeart/2005/8/layout/default"/>
    <dgm:cxn modelId="{5C049CFD-B7C1-41D0-95D3-B54078AC559F}" srcId="{C3EF504B-E269-475F-AB45-2CAFB07E8A5D}" destId="{A15A97F2-CBB2-4E5D-A894-8A5D8B1DA002}" srcOrd="1" destOrd="0" parTransId="{6AF2518E-564A-42CA-B0B7-8172006AC785}" sibTransId="{2E464BBA-9F73-4E57-8BAD-E853746394D4}"/>
    <dgm:cxn modelId="{5358578F-3F83-4721-BDF4-B00E4DF902D2}" type="presParOf" srcId="{346E3107-E63A-4B3C-972B-B19E8CF03CD6}" destId="{9AF54FC0-9EED-40F2-A3B9-98CFAD92372B}" srcOrd="0" destOrd="0" presId="urn:microsoft.com/office/officeart/2005/8/layout/default"/>
    <dgm:cxn modelId="{F5193BE8-E2CB-44E4-9218-B50D0D367C88}" type="presParOf" srcId="{346E3107-E63A-4B3C-972B-B19E8CF03CD6}" destId="{79A2BFA5-8EC1-4C2D-9B79-F32B75FE7EB0}" srcOrd="1" destOrd="0" presId="urn:microsoft.com/office/officeart/2005/8/layout/default"/>
    <dgm:cxn modelId="{959CAD24-6265-495B-BF9A-4B958C20F02B}" type="presParOf" srcId="{346E3107-E63A-4B3C-972B-B19E8CF03CD6}" destId="{E41D399C-96CE-4EC2-98C0-4601129D6EED}" srcOrd="2" destOrd="0" presId="urn:microsoft.com/office/officeart/2005/8/layout/default"/>
    <dgm:cxn modelId="{68CBB549-9AFD-4EF8-9483-2133B9BA458E}" type="presParOf" srcId="{346E3107-E63A-4B3C-972B-B19E8CF03CD6}" destId="{EB042C70-D8DD-454E-BAEF-1E0FCF3A64EA}" srcOrd="3" destOrd="0" presId="urn:microsoft.com/office/officeart/2005/8/layout/default"/>
    <dgm:cxn modelId="{F9475D53-D3AE-41B4-9C3A-7C8E3FDB6E20}" type="presParOf" srcId="{346E3107-E63A-4B3C-972B-B19E8CF03CD6}" destId="{DF144388-1E35-4D44-9A65-67258B52F10F}" srcOrd="4" destOrd="0" presId="urn:microsoft.com/office/officeart/2005/8/layout/default"/>
    <dgm:cxn modelId="{09C8D34A-9D13-4163-A473-1EE098AD18BF}" type="presParOf" srcId="{346E3107-E63A-4B3C-972B-B19E8CF03CD6}" destId="{92F1A915-A975-40BF-9FBC-8C3AFB34DE38}" srcOrd="5" destOrd="0" presId="urn:microsoft.com/office/officeart/2005/8/layout/default"/>
    <dgm:cxn modelId="{AB250ED1-D3E0-488F-AC6C-F3FD19B2E93A}" type="presParOf" srcId="{346E3107-E63A-4B3C-972B-B19E8CF03CD6}" destId="{9DF06745-1248-41FD-A5A3-FA44E13B95D6}" srcOrd="6" destOrd="0" presId="urn:microsoft.com/office/officeart/2005/8/layout/default"/>
    <dgm:cxn modelId="{40F68051-6224-43AB-B3BB-B2C778EAE8F2}" type="presParOf" srcId="{346E3107-E63A-4B3C-972B-B19E8CF03CD6}" destId="{400119F4-9624-4AA5-B823-F92A9A258C4F}" srcOrd="7" destOrd="0" presId="urn:microsoft.com/office/officeart/2005/8/layout/default"/>
    <dgm:cxn modelId="{6CDAF2BF-5C0C-497A-A375-051F989615C7}" type="presParOf" srcId="{346E3107-E63A-4B3C-972B-B19E8CF03CD6}" destId="{261D5455-F753-463C-BCC1-4992E7F9F5A1}" srcOrd="8" destOrd="0" presId="urn:microsoft.com/office/officeart/2005/8/layout/default"/>
    <dgm:cxn modelId="{0BE26AC7-7B80-4C87-B6F0-000F0A825979}" type="presParOf" srcId="{346E3107-E63A-4B3C-972B-B19E8CF03CD6}" destId="{5E45604F-A099-4C19-A6C7-130F2E6BA3A7}" srcOrd="9" destOrd="0" presId="urn:microsoft.com/office/officeart/2005/8/layout/default"/>
    <dgm:cxn modelId="{0B85FAB5-784C-4B3A-9DA4-06ED235E6C4E}" type="presParOf" srcId="{346E3107-E63A-4B3C-972B-B19E8CF03CD6}" destId="{A3045B08-E6D9-4B60-9AFA-13C1C77F2CAD}" srcOrd="10" destOrd="0" presId="urn:microsoft.com/office/officeart/2005/8/layout/default"/>
    <dgm:cxn modelId="{79881C54-D039-4BDD-BAFC-ECBB3D75CC98}" type="presParOf" srcId="{346E3107-E63A-4B3C-972B-B19E8CF03CD6}" destId="{0E4DCCD9-2DB4-4ED8-B772-937D017008B4}" srcOrd="11" destOrd="0" presId="urn:microsoft.com/office/officeart/2005/8/layout/default"/>
    <dgm:cxn modelId="{99C0575D-BB87-493C-808B-6C1F2DFA9C4D}" type="presParOf" srcId="{346E3107-E63A-4B3C-972B-B19E8CF03CD6}" destId="{8188C878-24C9-4996-9E9B-A289F4054EB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7397B-5357-454E-9B90-A25A04977704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139A67-3C90-4FFC-8E84-06E7C673F31B}">
      <dgm:prSet/>
      <dgm:spPr/>
      <dgm:t>
        <a:bodyPr/>
        <a:lstStyle/>
        <a:p>
          <a:r>
            <a:rPr lang="en-GB"/>
            <a:t>Created a real-time rendering engine for signed distance functions (SDFs)</a:t>
          </a:r>
          <a:endParaRPr lang="en-US"/>
        </a:p>
      </dgm:t>
    </dgm:pt>
    <dgm:pt modelId="{F2DDC46B-4DFF-4025-8A43-C54740DAD2D1}" type="parTrans" cxnId="{2F83039D-F4CA-46EA-9B09-8BCB6CD5154F}">
      <dgm:prSet/>
      <dgm:spPr/>
      <dgm:t>
        <a:bodyPr/>
        <a:lstStyle/>
        <a:p>
          <a:endParaRPr lang="en-US"/>
        </a:p>
      </dgm:t>
    </dgm:pt>
    <dgm:pt modelId="{2571640B-8CD9-44F2-83CD-024DFF64780B}" type="sibTrans" cxnId="{2F83039D-F4CA-46EA-9B09-8BCB6CD5154F}">
      <dgm:prSet/>
      <dgm:spPr/>
      <dgm:t>
        <a:bodyPr/>
        <a:lstStyle/>
        <a:p>
          <a:endParaRPr lang="en-US"/>
        </a:p>
      </dgm:t>
    </dgm:pt>
    <dgm:pt modelId="{38397DAF-633D-4313-B94D-01CC08EE0B26}">
      <dgm:prSet/>
      <dgm:spPr/>
      <dgm:t>
        <a:bodyPr/>
        <a:lstStyle/>
        <a:p>
          <a:r>
            <a:rPr lang="en-GB" dirty="0"/>
            <a:t>This enables rendering of 3D fractals, Constructive Solid Geometry (CSG-models), and algebraic/meta-surfaces</a:t>
          </a:r>
          <a:endParaRPr lang="en-US" dirty="0"/>
        </a:p>
      </dgm:t>
    </dgm:pt>
    <dgm:pt modelId="{EF18CAF6-2D83-4479-9B89-CE1AEA6CF71E}" type="parTrans" cxnId="{CBDCA717-7D73-45A4-A8FD-DCFE31A397D3}">
      <dgm:prSet/>
      <dgm:spPr/>
      <dgm:t>
        <a:bodyPr/>
        <a:lstStyle/>
        <a:p>
          <a:endParaRPr lang="en-US"/>
        </a:p>
      </dgm:t>
    </dgm:pt>
    <dgm:pt modelId="{E5D70FA0-3B57-4151-BBA7-891020A3C53D}" type="sibTrans" cxnId="{CBDCA717-7D73-45A4-A8FD-DCFE31A397D3}">
      <dgm:prSet/>
      <dgm:spPr/>
      <dgm:t>
        <a:bodyPr/>
        <a:lstStyle/>
        <a:p>
          <a:endParaRPr lang="en-US"/>
        </a:p>
      </dgm:t>
    </dgm:pt>
    <dgm:pt modelId="{373DCB9F-9DF0-4075-85E9-AA26D389A2F5}" type="pres">
      <dgm:prSet presAssocID="{7A77397B-5357-454E-9B90-A25A04977704}" presName="linear" presStyleCnt="0">
        <dgm:presLayoutVars>
          <dgm:animLvl val="lvl"/>
          <dgm:resizeHandles val="exact"/>
        </dgm:presLayoutVars>
      </dgm:prSet>
      <dgm:spPr/>
    </dgm:pt>
    <dgm:pt modelId="{118CEE36-4D2C-4809-8C40-E9DFEDAC1F9E}" type="pres">
      <dgm:prSet presAssocID="{41139A67-3C90-4FFC-8E84-06E7C673F31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5F333C-A5A3-4DC4-AE5B-28466E220C06}" type="pres">
      <dgm:prSet presAssocID="{2571640B-8CD9-44F2-83CD-024DFF64780B}" presName="spacer" presStyleCnt="0"/>
      <dgm:spPr/>
    </dgm:pt>
    <dgm:pt modelId="{F9943E21-7DCF-4759-9355-2C90AFA8EE5A}" type="pres">
      <dgm:prSet presAssocID="{38397DAF-633D-4313-B94D-01CC08EE0B2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BDCA717-7D73-45A4-A8FD-DCFE31A397D3}" srcId="{7A77397B-5357-454E-9B90-A25A04977704}" destId="{38397DAF-633D-4313-B94D-01CC08EE0B26}" srcOrd="1" destOrd="0" parTransId="{EF18CAF6-2D83-4479-9B89-CE1AEA6CF71E}" sibTransId="{E5D70FA0-3B57-4151-BBA7-891020A3C53D}"/>
    <dgm:cxn modelId="{62120318-E8F5-4BBC-9E42-954ABF350205}" type="presOf" srcId="{41139A67-3C90-4FFC-8E84-06E7C673F31B}" destId="{118CEE36-4D2C-4809-8C40-E9DFEDAC1F9E}" srcOrd="0" destOrd="0" presId="urn:microsoft.com/office/officeart/2005/8/layout/vList2"/>
    <dgm:cxn modelId="{D4F1236B-F499-4883-9340-8926336851FE}" type="presOf" srcId="{38397DAF-633D-4313-B94D-01CC08EE0B26}" destId="{F9943E21-7DCF-4759-9355-2C90AFA8EE5A}" srcOrd="0" destOrd="0" presId="urn:microsoft.com/office/officeart/2005/8/layout/vList2"/>
    <dgm:cxn modelId="{2F83039D-F4CA-46EA-9B09-8BCB6CD5154F}" srcId="{7A77397B-5357-454E-9B90-A25A04977704}" destId="{41139A67-3C90-4FFC-8E84-06E7C673F31B}" srcOrd="0" destOrd="0" parTransId="{F2DDC46B-4DFF-4025-8A43-C54740DAD2D1}" sibTransId="{2571640B-8CD9-44F2-83CD-024DFF64780B}"/>
    <dgm:cxn modelId="{AD8295DD-5BCC-4078-B6A3-33F5933CF9BE}" type="presOf" srcId="{7A77397B-5357-454E-9B90-A25A04977704}" destId="{373DCB9F-9DF0-4075-85E9-AA26D389A2F5}" srcOrd="0" destOrd="0" presId="urn:microsoft.com/office/officeart/2005/8/layout/vList2"/>
    <dgm:cxn modelId="{7ED2E927-E802-40DE-B98A-2C159C29ABA3}" type="presParOf" srcId="{373DCB9F-9DF0-4075-85E9-AA26D389A2F5}" destId="{118CEE36-4D2C-4809-8C40-E9DFEDAC1F9E}" srcOrd="0" destOrd="0" presId="urn:microsoft.com/office/officeart/2005/8/layout/vList2"/>
    <dgm:cxn modelId="{63D77CB0-0E64-474D-BF4C-3551BBCFBFF1}" type="presParOf" srcId="{373DCB9F-9DF0-4075-85E9-AA26D389A2F5}" destId="{2E5F333C-A5A3-4DC4-AE5B-28466E220C06}" srcOrd="1" destOrd="0" presId="urn:microsoft.com/office/officeart/2005/8/layout/vList2"/>
    <dgm:cxn modelId="{1341DD73-BA67-4B30-A2E4-DBFF277EB8B3}" type="presParOf" srcId="{373DCB9F-9DF0-4075-85E9-AA26D389A2F5}" destId="{F9943E21-7DCF-4759-9355-2C90AFA8EE5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074203-1718-4BD9-ABF4-A5520E2DEF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FB08377-5B19-4C69-B145-531A18528D3B}">
      <dgm:prSet/>
      <dgm:spPr/>
      <dgm:t>
        <a:bodyPr/>
        <a:lstStyle/>
        <a:p>
          <a:r>
            <a:rPr lang="en-GB" dirty="0"/>
            <a:t>Performance benchmarking to analyse the value of optimisations and visual features, and analyse scalability over different systems </a:t>
          </a:r>
          <a:endParaRPr lang="en-US" dirty="0"/>
        </a:p>
      </dgm:t>
    </dgm:pt>
    <dgm:pt modelId="{C886D0C4-68D7-4D1B-9A5E-A6B847B93519}" type="parTrans" cxnId="{1B2E0806-71E9-4F55-ABD7-F5E3D48E44A4}">
      <dgm:prSet/>
      <dgm:spPr/>
      <dgm:t>
        <a:bodyPr/>
        <a:lstStyle/>
        <a:p>
          <a:endParaRPr lang="en-US"/>
        </a:p>
      </dgm:t>
    </dgm:pt>
    <dgm:pt modelId="{9D895531-E96F-4EC8-9027-4AF2E923C2EB}" type="sibTrans" cxnId="{1B2E0806-71E9-4F55-ABD7-F5E3D48E44A4}">
      <dgm:prSet/>
      <dgm:spPr/>
      <dgm:t>
        <a:bodyPr/>
        <a:lstStyle/>
        <a:p>
          <a:endParaRPr lang="en-US"/>
        </a:p>
      </dgm:t>
    </dgm:pt>
    <dgm:pt modelId="{E9865CDC-9EE5-4675-A4D9-5448B9D16DB6}">
      <dgm:prSet/>
      <dgm:spPr/>
      <dgm:t>
        <a:bodyPr/>
        <a:lstStyle/>
        <a:p>
          <a:r>
            <a:rPr lang="en-GB"/>
            <a:t>Brief discussion of visual artifacts </a:t>
          </a:r>
          <a:endParaRPr lang="en-US"/>
        </a:p>
      </dgm:t>
    </dgm:pt>
    <dgm:pt modelId="{D4AC02F9-9658-4153-93B1-A6AB663EC1FC}" type="parTrans" cxnId="{ABAB4339-3796-4D4E-8CDC-36D4FECFC451}">
      <dgm:prSet/>
      <dgm:spPr/>
      <dgm:t>
        <a:bodyPr/>
        <a:lstStyle/>
        <a:p>
          <a:endParaRPr lang="en-US"/>
        </a:p>
      </dgm:t>
    </dgm:pt>
    <dgm:pt modelId="{40151017-8711-4790-8144-BB3E46768AFD}" type="sibTrans" cxnId="{ABAB4339-3796-4D4E-8CDC-36D4FECFC451}">
      <dgm:prSet/>
      <dgm:spPr/>
      <dgm:t>
        <a:bodyPr/>
        <a:lstStyle/>
        <a:p>
          <a:endParaRPr lang="en-US"/>
        </a:p>
      </dgm:t>
    </dgm:pt>
    <dgm:pt modelId="{1A672695-ACF6-4080-B9C5-A6E5F7869028}">
      <dgm:prSet/>
      <dgm:spPr/>
      <dgm:t>
        <a:bodyPr/>
        <a:lstStyle/>
        <a:p>
          <a:r>
            <a:rPr lang="en-GB"/>
            <a:t>Unit tests for application code correctness </a:t>
          </a:r>
          <a:endParaRPr lang="en-US"/>
        </a:p>
      </dgm:t>
    </dgm:pt>
    <dgm:pt modelId="{0BE3F6A2-45F7-4F8A-916A-EECE1666134E}" type="parTrans" cxnId="{BFBA324F-558E-4747-AC49-2CBA3C5FA12A}">
      <dgm:prSet/>
      <dgm:spPr/>
      <dgm:t>
        <a:bodyPr/>
        <a:lstStyle/>
        <a:p>
          <a:endParaRPr lang="en-GB"/>
        </a:p>
      </dgm:t>
    </dgm:pt>
    <dgm:pt modelId="{42195471-8598-4E05-A314-D8F9D335AD3B}" type="sibTrans" cxnId="{BFBA324F-558E-4747-AC49-2CBA3C5FA12A}">
      <dgm:prSet/>
      <dgm:spPr/>
      <dgm:t>
        <a:bodyPr/>
        <a:lstStyle/>
        <a:p>
          <a:endParaRPr lang="en-GB"/>
        </a:p>
      </dgm:t>
    </dgm:pt>
    <dgm:pt modelId="{D2D9B1CF-F09B-4E45-AEDB-874016E156CF}" type="pres">
      <dgm:prSet presAssocID="{E2074203-1718-4BD9-ABF4-A5520E2DEFF8}" presName="root" presStyleCnt="0">
        <dgm:presLayoutVars>
          <dgm:dir/>
          <dgm:resizeHandles val="exact"/>
        </dgm:presLayoutVars>
      </dgm:prSet>
      <dgm:spPr/>
    </dgm:pt>
    <dgm:pt modelId="{AFBDB0F5-D798-40A7-AD35-3710323338BD}" type="pres">
      <dgm:prSet presAssocID="{8FB08377-5B19-4C69-B145-531A18528D3B}" presName="compNode" presStyleCnt="0"/>
      <dgm:spPr/>
    </dgm:pt>
    <dgm:pt modelId="{36E2E993-6032-4719-B622-4E5D7405F75C}" type="pres">
      <dgm:prSet presAssocID="{8FB08377-5B19-4C69-B145-531A18528D3B}" presName="bgRect" presStyleLbl="bgShp" presStyleIdx="0" presStyleCnt="3"/>
      <dgm:spPr/>
    </dgm:pt>
    <dgm:pt modelId="{067CEBCA-A7BC-4173-9382-A81A1E8F8AC7}" type="pres">
      <dgm:prSet presAssocID="{8FB08377-5B19-4C69-B145-531A18528D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9216D83-B10F-405A-9991-EF4B423F5427}" type="pres">
      <dgm:prSet presAssocID="{8FB08377-5B19-4C69-B145-531A18528D3B}" presName="spaceRect" presStyleCnt="0"/>
      <dgm:spPr/>
    </dgm:pt>
    <dgm:pt modelId="{1BFC3647-AE46-49E7-92FD-ED2E604514F0}" type="pres">
      <dgm:prSet presAssocID="{8FB08377-5B19-4C69-B145-531A18528D3B}" presName="parTx" presStyleLbl="revTx" presStyleIdx="0" presStyleCnt="3">
        <dgm:presLayoutVars>
          <dgm:chMax val="0"/>
          <dgm:chPref val="0"/>
        </dgm:presLayoutVars>
      </dgm:prSet>
      <dgm:spPr/>
    </dgm:pt>
    <dgm:pt modelId="{D5E93AFD-2912-4325-AFE4-40E91EB2E9B7}" type="pres">
      <dgm:prSet presAssocID="{9D895531-E96F-4EC8-9027-4AF2E923C2EB}" presName="sibTrans" presStyleCnt="0"/>
      <dgm:spPr/>
    </dgm:pt>
    <dgm:pt modelId="{95B461A6-4B38-469E-A57D-D8C04ABBFA7E}" type="pres">
      <dgm:prSet presAssocID="{1A672695-ACF6-4080-B9C5-A6E5F7869028}" presName="compNode" presStyleCnt="0"/>
      <dgm:spPr/>
    </dgm:pt>
    <dgm:pt modelId="{52957EC6-CAAA-4B9C-9037-267787FED9E3}" type="pres">
      <dgm:prSet presAssocID="{1A672695-ACF6-4080-B9C5-A6E5F7869028}" presName="bgRect" presStyleLbl="bgShp" presStyleIdx="1" presStyleCnt="3"/>
      <dgm:spPr/>
    </dgm:pt>
    <dgm:pt modelId="{12C4AD72-10DB-4B5C-AB0C-0EA931C79AA0}" type="pres">
      <dgm:prSet presAssocID="{1A672695-ACF6-4080-B9C5-A6E5F78690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5243399-AD2B-495E-ABE0-0E39CB93782F}" type="pres">
      <dgm:prSet presAssocID="{1A672695-ACF6-4080-B9C5-A6E5F7869028}" presName="spaceRect" presStyleCnt="0"/>
      <dgm:spPr/>
    </dgm:pt>
    <dgm:pt modelId="{1411F11F-EFE9-49CB-B9F7-B30C6FB89C94}" type="pres">
      <dgm:prSet presAssocID="{1A672695-ACF6-4080-B9C5-A6E5F7869028}" presName="parTx" presStyleLbl="revTx" presStyleIdx="1" presStyleCnt="3">
        <dgm:presLayoutVars>
          <dgm:chMax val="0"/>
          <dgm:chPref val="0"/>
        </dgm:presLayoutVars>
      </dgm:prSet>
      <dgm:spPr/>
    </dgm:pt>
    <dgm:pt modelId="{F6EC092A-8A0A-4C34-9590-8729044B0585}" type="pres">
      <dgm:prSet presAssocID="{42195471-8598-4E05-A314-D8F9D335AD3B}" presName="sibTrans" presStyleCnt="0"/>
      <dgm:spPr/>
    </dgm:pt>
    <dgm:pt modelId="{B737348F-EE26-4A75-9086-30BB1519BF03}" type="pres">
      <dgm:prSet presAssocID="{E9865CDC-9EE5-4675-A4D9-5448B9D16DB6}" presName="compNode" presStyleCnt="0"/>
      <dgm:spPr/>
    </dgm:pt>
    <dgm:pt modelId="{B0A7DBC3-A378-41BE-8283-C6771B613DAD}" type="pres">
      <dgm:prSet presAssocID="{E9865CDC-9EE5-4675-A4D9-5448B9D16DB6}" presName="bgRect" presStyleLbl="bgShp" presStyleIdx="2" presStyleCnt="3"/>
      <dgm:spPr/>
    </dgm:pt>
    <dgm:pt modelId="{041980C3-1656-413C-A251-550D53DC2E5E}" type="pres">
      <dgm:prSet presAssocID="{E9865CDC-9EE5-4675-A4D9-5448B9D16D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C87CEC-258C-4E89-A759-CDC6C20661AB}" type="pres">
      <dgm:prSet presAssocID="{E9865CDC-9EE5-4675-A4D9-5448B9D16DB6}" presName="spaceRect" presStyleCnt="0"/>
      <dgm:spPr/>
    </dgm:pt>
    <dgm:pt modelId="{B76ED76A-DB66-4B63-A6DF-C9ABED5D1C7B}" type="pres">
      <dgm:prSet presAssocID="{E9865CDC-9EE5-4675-A4D9-5448B9D16D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2E0806-71E9-4F55-ABD7-F5E3D48E44A4}" srcId="{E2074203-1718-4BD9-ABF4-A5520E2DEFF8}" destId="{8FB08377-5B19-4C69-B145-531A18528D3B}" srcOrd="0" destOrd="0" parTransId="{C886D0C4-68D7-4D1B-9A5E-A6B847B93519}" sibTransId="{9D895531-E96F-4EC8-9027-4AF2E923C2EB}"/>
    <dgm:cxn modelId="{ABAB4339-3796-4D4E-8CDC-36D4FECFC451}" srcId="{E2074203-1718-4BD9-ABF4-A5520E2DEFF8}" destId="{E9865CDC-9EE5-4675-A4D9-5448B9D16DB6}" srcOrd="2" destOrd="0" parTransId="{D4AC02F9-9658-4153-93B1-A6AB663EC1FC}" sibTransId="{40151017-8711-4790-8144-BB3E46768AFD}"/>
    <dgm:cxn modelId="{BFBA324F-558E-4747-AC49-2CBA3C5FA12A}" srcId="{E2074203-1718-4BD9-ABF4-A5520E2DEFF8}" destId="{1A672695-ACF6-4080-B9C5-A6E5F7869028}" srcOrd="1" destOrd="0" parTransId="{0BE3F6A2-45F7-4F8A-916A-EECE1666134E}" sibTransId="{42195471-8598-4E05-A314-D8F9D335AD3B}"/>
    <dgm:cxn modelId="{E8870C81-FF23-4469-B0FE-32C5A4F2EC66}" type="presOf" srcId="{E9865CDC-9EE5-4675-A4D9-5448B9D16DB6}" destId="{B76ED76A-DB66-4B63-A6DF-C9ABED5D1C7B}" srcOrd="0" destOrd="0" presId="urn:microsoft.com/office/officeart/2018/2/layout/IconVerticalSolidList"/>
    <dgm:cxn modelId="{CFB238B8-D40D-4448-AF48-FEA28A4A4621}" type="presOf" srcId="{8FB08377-5B19-4C69-B145-531A18528D3B}" destId="{1BFC3647-AE46-49E7-92FD-ED2E604514F0}" srcOrd="0" destOrd="0" presId="urn:microsoft.com/office/officeart/2018/2/layout/IconVerticalSolidList"/>
    <dgm:cxn modelId="{ACC4A7BE-4F90-468C-AD0B-7149E672A2F0}" type="presOf" srcId="{E2074203-1718-4BD9-ABF4-A5520E2DEFF8}" destId="{D2D9B1CF-F09B-4E45-AEDB-874016E156CF}" srcOrd="0" destOrd="0" presId="urn:microsoft.com/office/officeart/2018/2/layout/IconVerticalSolidList"/>
    <dgm:cxn modelId="{9E3714E1-A24B-4C3C-B191-FD2D8675A928}" type="presOf" srcId="{1A672695-ACF6-4080-B9C5-A6E5F7869028}" destId="{1411F11F-EFE9-49CB-B9F7-B30C6FB89C94}" srcOrd="0" destOrd="0" presId="urn:microsoft.com/office/officeart/2018/2/layout/IconVerticalSolidList"/>
    <dgm:cxn modelId="{3DB8C3DC-3D4F-4CC7-87F7-4042B624A019}" type="presParOf" srcId="{D2D9B1CF-F09B-4E45-AEDB-874016E156CF}" destId="{AFBDB0F5-D798-40A7-AD35-3710323338BD}" srcOrd="0" destOrd="0" presId="urn:microsoft.com/office/officeart/2018/2/layout/IconVerticalSolidList"/>
    <dgm:cxn modelId="{C10D0B1B-89D7-4FED-8FFB-EB7ED399F3F8}" type="presParOf" srcId="{AFBDB0F5-D798-40A7-AD35-3710323338BD}" destId="{36E2E993-6032-4719-B622-4E5D7405F75C}" srcOrd="0" destOrd="0" presId="urn:microsoft.com/office/officeart/2018/2/layout/IconVerticalSolidList"/>
    <dgm:cxn modelId="{44584BFD-5E81-4315-91C0-D3CF8971BE2E}" type="presParOf" srcId="{AFBDB0F5-D798-40A7-AD35-3710323338BD}" destId="{067CEBCA-A7BC-4173-9382-A81A1E8F8AC7}" srcOrd="1" destOrd="0" presId="urn:microsoft.com/office/officeart/2018/2/layout/IconVerticalSolidList"/>
    <dgm:cxn modelId="{B24A8F36-C22E-4C17-91C0-FD7814E3D666}" type="presParOf" srcId="{AFBDB0F5-D798-40A7-AD35-3710323338BD}" destId="{19216D83-B10F-405A-9991-EF4B423F5427}" srcOrd="2" destOrd="0" presId="urn:microsoft.com/office/officeart/2018/2/layout/IconVerticalSolidList"/>
    <dgm:cxn modelId="{690AC3F0-09B1-48C3-98C4-A0FC368A08DA}" type="presParOf" srcId="{AFBDB0F5-D798-40A7-AD35-3710323338BD}" destId="{1BFC3647-AE46-49E7-92FD-ED2E604514F0}" srcOrd="3" destOrd="0" presId="urn:microsoft.com/office/officeart/2018/2/layout/IconVerticalSolidList"/>
    <dgm:cxn modelId="{5DDA720E-937B-4DFB-8288-F32DC2C8AC6B}" type="presParOf" srcId="{D2D9B1CF-F09B-4E45-AEDB-874016E156CF}" destId="{D5E93AFD-2912-4325-AFE4-40E91EB2E9B7}" srcOrd="1" destOrd="0" presId="urn:microsoft.com/office/officeart/2018/2/layout/IconVerticalSolidList"/>
    <dgm:cxn modelId="{7F4CCB36-775E-426E-8988-1BAE1549E06B}" type="presParOf" srcId="{D2D9B1CF-F09B-4E45-AEDB-874016E156CF}" destId="{95B461A6-4B38-469E-A57D-D8C04ABBFA7E}" srcOrd="2" destOrd="0" presId="urn:microsoft.com/office/officeart/2018/2/layout/IconVerticalSolidList"/>
    <dgm:cxn modelId="{36E72D19-9B19-449B-84BD-3E900B3EDD42}" type="presParOf" srcId="{95B461A6-4B38-469E-A57D-D8C04ABBFA7E}" destId="{52957EC6-CAAA-4B9C-9037-267787FED9E3}" srcOrd="0" destOrd="0" presId="urn:microsoft.com/office/officeart/2018/2/layout/IconVerticalSolidList"/>
    <dgm:cxn modelId="{E7BF73DA-71F2-4F8D-8EED-5CA5C8A73C4A}" type="presParOf" srcId="{95B461A6-4B38-469E-A57D-D8C04ABBFA7E}" destId="{12C4AD72-10DB-4B5C-AB0C-0EA931C79AA0}" srcOrd="1" destOrd="0" presId="urn:microsoft.com/office/officeart/2018/2/layout/IconVerticalSolidList"/>
    <dgm:cxn modelId="{483FDAB3-E916-41B8-9285-ECE728F857E9}" type="presParOf" srcId="{95B461A6-4B38-469E-A57D-D8C04ABBFA7E}" destId="{A5243399-AD2B-495E-ABE0-0E39CB93782F}" srcOrd="2" destOrd="0" presId="urn:microsoft.com/office/officeart/2018/2/layout/IconVerticalSolidList"/>
    <dgm:cxn modelId="{17E33DFC-79D1-4D56-9336-4D1EC8DE9B41}" type="presParOf" srcId="{95B461A6-4B38-469E-A57D-D8C04ABBFA7E}" destId="{1411F11F-EFE9-49CB-B9F7-B30C6FB89C94}" srcOrd="3" destOrd="0" presId="urn:microsoft.com/office/officeart/2018/2/layout/IconVerticalSolidList"/>
    <dgm:cxn modelId="{83307A8E-D589-4BD6-A2B8-85A93B624362}" type="presParOf" srcId="{D2D9B1CF-F09B-4E45-AEDB-874016E156CF}" destId="{F6EC092A-8A0A-4C34-9590-8729044B0585}" srcOrd="3" destOrd="0" presId="urn:microsoft.com/office/officeart/2018/2/layout/IconVerticalSolidList"/>
    <dgm:cxn modelId="{A3372675-CD12-4475-A878-43A7027AC22C}" type="presParOf" srcId="{D2D9B1CF-F09B-4E45-AEDB-874016E156CF}" destId="{B737348F-EE26-4A75-9086-30BB1519BF03}" srcOrd="4" destOrd="0" presId="urn:microsoft.com/office/officeart/2018/2/layout/IconVerticalSolidList"/>
    <dgm:cxn modelId="{2E630EE4-26C4-4FDB-8335-655720396CA4}" type="presParOf" srcId="{B737348F-EE26-4A75-9086-30BB1519BF03}" destId="{B0A7DBC3-A378-41BE-8283-C6771B613DAD}" srcOrd="0" destOrd="0" presId="urn:microsoft.com/office/officeart/2018/2/layout/IconVerticalSolidList"/>
    <dgm:cxn modelId="{CAEE5503-B190-4EF9-A13F-34D1CF31894F}" type="presParOf" srcId="{B737348F-EE26-4A75-9086-30BB1519BF03}" destId="{041980C3-1656-413C-A251-550D53DC2E5E}" srcOrd="1" destOrd="0" presId="urn:microsoft.com/office/officeart/2018/2/layout/IconVerticalSolidList"/>
    <dgm:cxn modelId="{3CABD9C1-647C-4EE1-99DC-28ED7C78B6B5}" type="presParOf" srcId="{B737348F-EE26-4A75-9086-30BB1519BF03}" destId="{00C87CEC-258C-4E89-A759-CDC6C20661AB}" srcOrd="2" destOrd="0" presId="urn:microsoft.com/office/officeart/2018/2/layout/IconVerticalSolidList"/>
    <dgm:cxn modelId="{5742B8E8-7ACE-4D9E-B653-0E70B914B2CF}" type="presParOf" srcId="{B737348F-EE26-4A75-9086-30BB1519BF03}" destId="{B76ED76A-DB66-4B63-A6DF-C9ABED5D1C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074203-1718-4BD9-ABF4-A5520E2DEFF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85B9A39-9CF4-41BD-A231-C5184F18A3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Achieved/not achieved status for implementation of requirements </a:t>
          </a:r>
          <a:endParaRPr lang="en-US"/>
        </a:p>
      </dgm:t>
    </dgm:pt>
    <dgm:pt modelId="{59000720-FD68-4574-87F8-028238D0EB32}" type="parTrans" cxnId="{99B578DD-9B91-4534-8F16-706053050C03}">
      <dgm:prSet/>
      <dgm:spPr/>
      <dgm:t>
        <a:bodyPr/>
        <a:lstStyle/>
        <a:p>
          <a:endParaRPr lang="en-US"/>
        </a:p>
      </dgm:t>
    </dgm:pt>
    <dgm:pt modelId="{C89BA20B-56ED-469C-AD48-D0C03C73B700}" type="sibTrans" cxnId="{99B578DD-9B91-4534-8F16-706053050C03}">
      <dgm:prSet/>
      <dgm:spPr/>
      <dgm:t>
        <a:bodyPr/>
        <a:lstStyle/>
        <a:p>
          <a:endParaRPr lang="en-US"/>
        </a:p>
      </dgm:t>
    </dgm:pt>
    <dgm:pt modelId="{CCC0138C-2A58-48DB-9D8F-7FB7759C39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Goal based evaluation strategy for aims and objectives </a:t>
          </a:r>
          <a:endParaRPr lang="en-US"/>
        </a:p>
      </dgm:t>
    </dgm:pt>
    <dgm:pt modelId="{5A8B4190-3AE5-453A-BC84-2C41CD056C80}" type="parTrans" cxnId="{4B882725-AA71-49CE-972D-59A8C07C4F23}">
      <dgm:prSet/>
      <dgm:spPr/>
      <dgm:t>
        <a:bodyPr/>
        <a:lstStyle/>
        <a:p>
          <a:endParaRPr lang="en-US"/>
        </a:p>
      </dgm:t>
    </dgm:pt>
    <dgm:pt modelId="{17C362D0-112A-4AA7-8E6C-66C389BF43B4}" type="sibTrans" cxnId="{4B882725-AA71-49CE-972D-59A8C07C4F23}">
      <dgm:prSet/>
      <dgm:spPr/>
      <dgm:t>
        <a:bodyPr/>
        <a:lstStyle/>
        <a:p>
          <a:endParaRPr lang="en-US"/>
        </a:p>
      </dgm:t>
    </dgm:pt>
    <dgm:pt modelId="{578C9EE6-D345-4E5A-854D-38F1CEC842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Comparison with existing literature </a:t>
          </a:r>
          <a:endParaRPr lang="en-US"/>
        </a:p>
      </dgm:t>
    </dgm:pt>
    <dgm:pt modelId="{4B87D8B1-D578-4CE8-8635-1A585864C7EC}" type="parTrans" cxnId="{AB3FE198-B3C2-4565-94A1-03D206326F93}">
      <dgm:prSet/>
      <dgm:spPr/>
      <dgm:t>
        <a:bodyPr/>
        <a:lstStyle/>
        <a:p>
          <a:endParaRPr lang="en-US"/>
        </a:p>
      </dgm:t>
    </dgm:pt>
    <dgm:pt modelId="{D59F3891-9F2C-433B-9B62-DCDE5B494EA2}" type="sibTrans" cxnId="{AB3FE198-B3C2-4565-94A1-03D206326F93}">
      <dgm:prSet/>
      <dgm:spPr/>
      <dgm:t>
        <a:bodyPr/>
        <a:lstStyle/>
        <a:p>
          <a:endParaRPr lang="en-US"/>
        </a:p>
      </dgm:t>
    </dgm:pt>
    <dgm:pt modelId="{C0872E34-4655-4F72-BC20-34D8D48455FF}" type="pres">
      <dgm:prSet presAssocID="{E2074203-1718-4BD9-ABF4-A5520E2DEFF8}" presName="root" presStyleCnt="0">
        <dgm:presLayoutVars>
          <dgm:dir/>
          <dgm:resizeHandles val="exact"/>
        </dgm:presLayoutVars>
      </dgm:prSet>
      <dgm:spPr/>
    </dgm:pt>
    <dgm:pt modelId="{D7521875-69AF-426E-B7AE-83BA8038F323}" type="pres">
      <dgm:prSet presAssocID="{B85B9A39-9CF4-41BD-A231-C5184F18A302}" presName="compNode" presStyleCnt="0"/>
      <dgm:spPr/>
    </dgm:pt>
    <dgm:pt modelId="{DADFCA43-24F7-447A-A2BC-FBE172E84A80}" type="pres">
      <dgm:prSet presAssocID="{B85B9A39-9CF4-41BD-A231-C5184F18A30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E498AB3-F386-4D20-9B52-81FD1769DDCE}" type="pres">
      <dgm:prSet presAssocID="{B85B9A39-9CF4-41BD-A231-C5184F18A3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5ADBA1-AFE1-46EA-BACB-AB3CA59CBFD6}" type="pres">
      <dgm:prSet presAssocID="{B85B9A39-9CF4-41BD-A231-C5184F18A302}" presName="spaceRect" presStyleCnt="0"/>
      <dgm:spPr/>
    </dgm:pt>
    <dgm:pt modelId="{0A1B1342-BC27-445A-AE3F-76A11080A105}" type="pres">
      <dgm:prSet presAssocID="{B85B9A39-9CF4-41BD-A231-C5184F18A302}" presName="textRect" presStyleLbl="revTx" presStyleIdx="0" presStyleCnt="3">
        <dgm:presLayoutVars>
          <dgm:chMax val="1"/>
          <dgm:chPref val="1"/>
        </dgm:presLayoutVars>
      </dgm:prSet>
      <dgm:spPr/>
    </dgm:pt>
    <dgm:pt modelId="{2FC48542-67F3-4B03-B353-55432D37BE48}" type="pres">
      <dgm:prSet presAssocID="{C89BA20B-56ED-469C-AD48-D0C03C73B700}" presName="sibTrans" presStyleCnt="0"/>
      <dgm:spPr/>
    </dgm:pt>
    <dgm:pt modelId="{D92C17CA-034A-44BF-8E92-06AB86A9EA1E}" type="pres">
      <dgm:prSet presAssocID="{CCC0138C-2A58-48DB-9D8F-7FB7759C39A5}" presName="compNode" presStyleCnt="0"/>
      <dgm:spPr/>
    </dgm:pt>
    <dgm:pt modelId="{34CD8B9A-0C81-4257-8503-8CE37B4028D4}" type="pres">
      <dgm:prSet presAssocID="{CCC0138C-2A58-48DB-9D8F-7FB7759C39A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CBBCA00-9083-4A4C-836B-7FB41DA2ABCD}" type="pres">
      <dgm:prSet presAssocID="{CCC0138C-2A58-48DB-9D8F-7FB7759C39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7EB836B-1CB1-41D1-8B90-745F2991F7E6}" type="pres">
      <dgm:prSet presAssocID="{CCC0138C-2A58-48DB-9D8F-7FB7759C39A5}" presName="spaceRect" presStyleCnt="0"/>
      <dgm:spPr/>
    </dgm:pt>
    <dgm:pt modelId="{C8A8863B-6E61-4534-B78B-F07A96C62573}" type="pres">
      <dgm:prSet presAssocID="{CCC0138C-2A58-48DB-9D8F-7FB7759C39A5}" presName="textRect" presStyleLbl="revTx" presStyleIdx="1" presStyleCnt="3">
        <dgm:presLayoutVars>
          <dgm:chMax val="1"/>
          <dgm:chPref val="1"/>
        </dgm:presLayoutVars>
      </dgm:prSet>
      <dgm:spPr/>
    </dgm:pt>
    <dgm:pt modelId="{EAEE4797-9B8E-454F-BF3D-EF841F9AD709}" type="pres">
      <dgm:prSet presAssocID="{17C362D0-112A-4AA7-8E6C-66C389BF43B4}" presName="sibTrans" presStyleCnt="0"/>
      <dgm:spPr/>
    </dgm:pt>
    <dgm:pt modelId="{433661BB-FCCD-4442-8959-B424DF0DFFC0}" type="pres">
      <dgm:prSet presAssocID="{578C9EE6-D345-4E5A-854D-38F1CEC842AF}" presName="compNode" presStyleCnt="0"/>
      <dgm:spPr/>
    </dgm:pt>
    <dgm:pt modelId="{E4F0A7BD-E6B8-4DC1-A98A-C8746320DFD6}" type="pres">
      <dgm:prSet presAssocID="{578C9EE6-D345-4E5A-854D-38F1CEC842A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C1F6428-5111-4CC3-B069-E263A798133F}" type="pres">
      <dgm:prSet presAssocID="{578C9EE6-D345-4E5A-854D-38F1CEC842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1754A25-7290-4A34-8450-9FCF4D2A01D3}" type="pres">
      <dgm:prSet presAssocID="{578C9EE6-D345-4E5A-854D-38F1CEC842AF}" presName="spaceRect" presStyleCnt="0"/>
      <dgm:spPr/>
    </dgm:pt>
    <dgm:pt modelId="{9A873306-21A7-4E8F-81BE-1B8514572CF1}" type="pres">
      <dgm:prSet presAssocID="{578C9EE6-D345-4E5A-854D-38F1CEC842A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538F1B-EDAE-4CE4-98C1-41B91CBEE8BC}" type="presOf" srcId="{578C9EE6-D345-4E5A-854D-38F1CEC842AF}" destId="{9A873306-21A7-4E8F-81BE-1B8514572CF1}" srcOrd="0" destOrd="0" presId="urn:microsoft.com/office/officeart/2018/5/layout/IconLeafLabelList"/>
    <dgm:cxn modelId="{4B882725-AA71-49CE-972D-59A8C07C4F23}" srcId="{E2074203-1718-4BD9-ABF4-A5520E2DEFF8}" destId="{CCC0138C-2A58-48DB-9D8F-7FB7759C39A5}" srcOrd="1" destOrd="0" parTransId="{5A8B4190-3AE5-453A-BC84-2C41CD056C80}" sibTransId="{17C362D0-112A-4AA7-8E6C-66C389BF43B4}"/>
    <dgm:cxn modelId="{E294302D-EA88-44AA-8D03-CBD3277FA9C1}" type="presOf" srcId="{CCC0138C-2A58-48DB-9D8F-7FB7759C39A5}" destId="{C8A8863B-6E61-4534-B78B-F07A96C62573}" srcOrd="0" destOrd="0" presId="urn:microsoft.com/office/officeart/2018/5/layout/IconLeafLabelList"/>
    <dgm:cxn modelId="{58D3F33C-571C-45DE-9B23-455120A88356}" type="presOf" srcId="{B85B9A39-9CF4-41BD-A231-C5184F18A302}" destId="{0A1B1342-BC27-445A-AE3F-76A11080A105}" srcOrd="0" destOrd="0" presId="urn:microsoft.com/office/officeart/2018/5/layout/IconLeafLabelList"/>
    <dgm:cxn modelId="{AB3FE198-B3C2-4565-94A1-03D206326F93}" srcId="{E2074203-1718-4BD9-ABF4-A5520E2DEFF8}" destId="{578C9EE6-D345-4E5A-854D-38F1CEC842AF}" srcOrd="2" destOrd="0" parTransId="{4B87D8B1-D578-4CE8-8635-1A585864C7EC}" sibTransId="{D59F3891-9F2C-433B-9B62-DCDE5B494EA2}"/>
    <dgm:cxn modelId="{99B578DD-9B91-4534-8F16-706053050C03}" srcId="{E2074203-1718-4BD9-ABF4-A5520E2DEFF8}" destId="{B85B9A39-9CF4-41BD-A231-C5184F18A302}" srcOrd="0" destOrd="0" parTransId="{59000720-FD68-4574-87F8-028238D0EB32}" sibTransId="{C89BA20B-56ED-469C-AD48-D0C03C73B700}"/>
    <dgm:cxn modelId="{CCCF74F2-E844-42AC-88E0-1A6D7C355F66}" type="presOf" srcId="{E2074203-1718-4BD9-ABF4-A5520E2DEFF8}" destId="{C0872E34-4655-4F72-BC20-34D8D48455FF}" srcOrd="0" destOrd="0" presId="urn:microsoft.com/office/officeart/2018/5/layout/IconLeafLabelList"/>
    <dgm:cxn modelId="{F36EE33F-C42D-4D13-A040-F48756659058}" type="presParOf" srcId="{C0872E34-4655-4F72-BC20-34D8D48455FF}" destId="{D7521875-69AF-426E-B7AE-83BA8038F323}" srcOrd="0" destOrd="0" presId="urn:microsoft.com/office/officeart/2018/5/layout/IconLeafLabelList"/>
    <dgm:cxn modelId="{2601EA30-AA99-4D78-8488-5D8A1652A1E1}" type="presParOf" srcId="{D7521875-69AF-426E-B7AE-83BA8038F323}" destId="{DADFCA43-24F7-447A-A2BC-FBE172E84A80}" srcOrd="0" destOrd="0" presId="urn:microsoft.com/office/officeart/2018/5/layout/IconLeafLabelList"/>
    <dgm:cxn modelId="{9C428E16-2592-416A-A431-1D3EE42ACF99}" type="presParOf" srcId="{D7521875-69AF-426E-B7AE-83BA8038F323}" destId="{7E498AB3-F386-4D20-9B52-81FD1769DDCE}" srcOrd="1" destOrd="0" presId="urn:microsoft.com/office/officeart/2018/5/layout/IconLeafLabelList"/>
    <dgm:cxn modelId="{A3A05887-D90A-4F9E-9A4B-D29B1AC27A07}" type="presParOf" srcId="{D7521875-69AF-426E-B7AE-83BA8038F323}" destId="{E85ADBA1-AFE1-46EA-BACB-AB3CA59CBFD6}" srcOrd="2" destOrd="0" presId="urn:microsoft.com/office/officeart/2018/5/layout/IconLeafLabelList"/>
    <dgm:cxn modelId="{6AE4D357-B05D-442F-8AA5-425E0E7A438A}" type="presParOf" srcId="{D7521875-69AF-426E-B7AE-83BA8038F323}" destId="{0A1B1342-BC27-445A-AE3F-76A11080A105}" srcOrd="3" destOrd="0" presId="urn:microsoft.com/office/officeart/2018/5/layout/IconLeafLabelList"/>
    <dgm:cxn modelId="{1D82B351-A2CA-42F8-96B0-5EC45891C239}" type="presParOf" srcId="{C0872E34-4655-4F72-BC20-34D8D48455FF}" destId="{2FC48542-67F3-4B03-B353-55432D37BE48}" srcOrd="1" destOrd="0" presId="urn:microsoft.com/office/officeart/2018/5/layout/IconLeafLabelList"/>
    <dgm:cxn modelId="{52FBA0B1-2314-41EF-A933-2DBD46958C1B}" type="presParOf" srcId="{C0872E34-4655-4F72-BC20-34D8D48455FF}" destId="{D92C17CA-034A-44BF-8E92-06AB86A9EA1E}" srcOrd="2" destOrd="0" presId="urn:microsoft.com/office/officeart/2018/5/layout/IconLeafLabelList"/>
    <dgm:cxn modelId="{997618F0-F0BF-45B5-8E66-28B1AAEE27B6}" type="presParOf" srcId="{D92C17CA-034A-44BF-8E92-06AB86A9EA1E}" destId="{34CD8B9A-0C81-4257-8503-8CE37B4028D4}" srcOrd="0" destOrd="0" presId="urn:microsoft.com/office/officeart/2018/5/layout/IconLeafLabelList"/>
    <dgm:cxn modelId="{FEB29481-C7FA-4A24-9216-0860538043FA}" type="presParOf" srcId="{D92C17CA-034A-44BF-8E92-06AB86A9EA1E}" destId="{7CBBCA00-9083-4A4C-836B-7FB41DA2ABCD}" srcOrd="1" destOrd="0" presId="urn:microsoft.com/office/officeart/2018/5/layout/IconLeafLabelList"/>
    <dgm:cxn modelId="{6BC5EB63-FBE1-4D82-A495-2CCA6A91F8EC}" type="presParOf" srcId="{D92C17CA-034A-44BF-8E92-06AB86A9EA1E}" destId="{47EB836B-1CB1-41D1-8B90-745F2991F7E6}" srcOrd="2" destOrd="0" presId="urn:microsoft.com/office/officeart/2018/5/layout/IconLeafLabelList"/>
    <dgm:cxn modelId="{F8D9071D-25EA-4382-AC70-6D0E82208CF5}" type="presParOf" srcId="{D92C17CA-034A-44BF-8E92-06AB86A9EA1E}" destId="{C8A8863B-6E61-4534-B78B-F07A96C62573}" srcOrd="3" destOrd="0" presId="urn:microsoft.com/office/officeart/2018/5/layout/IconLeafLabelList"/>
    <dgm:cxn modelId="{37A4785D-B61C-415D-A1CE-453174E1F4FA}" type="presParOf" srcId="{C0872E34-4655-4F72-BC20-34D8D48455FF}" destId="{EAEE4797-9B8E-454F-BF3D-EF841F9AD709}" srcOrd="3" destOrd="0" presId="urn:microsoft.com/office/officeart/2018/5/layout/IconLeafLabelList"/>
    <dgm:cxn modelId="{86995913-0131-4AA0-8FE0-A2B906927B47}" type="presParOf" srcId="{C0872E34-4655-4F72-BC20-34D8D48455FF}" destId="{433661BB-FCCD-4442-8959-B424DF0DFFC0}" srcOrd="4" destOrd="0" presId="urn:microsoft.com/office/officeart/2018/5/layout/IconLeafLabelList"/>
    <dgm:cxn modelId="{D9C5A79C-C771-42DB-8AC3-3E5E5CE71D76}" type="presParOf" srcId="{433661BB-FCCD-4442-8959-B424DF0DFFC0}" destId="{E4F0A7BD-E6B8-4DC1-A98A-C8746320DFD6}" srcOrd="0" destOrd="0" presId="urn:microsoft.com/office/officeart/2018/5/layout/IconLeafLabelList"/>
    <dgm:cxn modelId="{CCCF04B6-4863-46CF-AFB4-FF23D9512BDC}" type="presParOf" srcId="{433661BB-FCCD-4442-8959-B424DF0DFFC0}" destId="{0C1F6428-5111-4CC3-B069-E263A798133F}" srcOrd="1" destOrd="0" presId="urn:microsoft.com/office/officeart/2018/5/layout/IconLeafLabelList"/>
    <dgm:cxn modelId="{DB47C3BE-2622-48EE-ABC9-92073A81FF06}" type="presParOf" srcId="{433661BB-FCCD-4442-8959-B424DF0DFFC0}" destId="{01754A25-7290-4A34-8450-9FCF4D2A01D3}" srcOrd="2" destOrd="0" presId="urn:microsoft.com/office/officeart/2018/5/layout/IconLeafLabelList"/>
    <dgm:cxn modelId="{F80D096E-1A36-4526-9B52-7B113EFDFC6B}" type="presParOf" srcId="{433661BB-FCCD-4442-8959-B424DF0DFFC0}" destId="{9A873306-21A7-4E8F-81BE-1B8514572C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DB953B-BF26-4D02-B1C5-34E8E3BFB6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BDF6797-8A5B-4C47-A605-275419CA8E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Licensed using the General Public License 3.0 </a:t>
          </a:r>
          <a:endParaRPr lang="en-US" dirty="0"/>
        </a:p>
      </dgm:t>
    </dgm:pt>
    <dgm:pt modelId="{1D0594CD-57F3-4E17-8132-B112A9C4C65E}" type="parTrans" cxnId="{91C97A10-4241-4525-9FFE-C8C241F81929}">
      <dgm:prSet/>
      <dgm:spPr/>
      <dgm:t>
        <a:bodyPr/>
        <a:lstStyle/>
        <a:p>
          <a:endParaRPr lang="en-US"/>
        </a:p>
      </dgm:t>
    </dgm:pt>
    <dgm:pt modelId="{E2615629-D916-4A18-A0CC-B868197426C9}" type="sibTrans" cxnId="{91C97A10-4241-4525-9FFE-C8C241F81929}">
      <dgm:prSet/>
      <dgm:spPr/>
      <dgm:t>
        <a:bodyPr/>
        <a:lstStyle/>
        <a:p>
          <a:endParaRPr lang="en-US"/>
        </a:p>
      </dgm:t>
    </dgm:pt>
    <dgm:pt modelId="{FF471856-4B4C-4A63-BF6B-B661910C98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GitHub repository for version control </a:t>
          </a:r>
          <a:endParaRPr lang="en-US" dirty="0"/>
        </a:p>
      </dgm:t>
    </dgm:pt>
    <dgm:pt modelId="{B45E2875-51D3-406A-93FD-4F90FD499E3C}" type="parTrans" cxnId="{9FEADCFE-8FF1-4B82-A395-BD2B8C0213E5}">
      <dgm:prSet/>
      <dgm:spPr/>
      <dgm:t>
        <a:bodyPr/>
        <a:lstStyle/>
        <a:p>
          <a:endParaRPr lang="en-US"/>
        </a:p>
      </dgm:t>
    </dgm:pt>
    <dgm:pt modelId="{4871594D-E4C0-48F1-9B9D-41F30B628824}" type="sibTrans" cxnId="{9FEADCFE-8FF1-4B82-A395-BD2B8C0213E5}">
      <dgm:prSet/>
      <dgm:spPr/>
      <dgm:t>
        <a:bodyPr/>
        <a:lstStyle/>
        <a:p>
          <a:endParaRPr lang="en-US"/>
        </a:p>
      </dgm:t>
    </dgm:pt>
    <dgm:pt modelId="{E925862D-5535-494D-9F7C-ADE7B64111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developer and user documentation</a:t>
          </a:r>
          <a:endParaRPr lang="en-US" dirty="0"/>
        </a:p>
      </dgm:t>
    </dgm:pt>
    <dgm:pt modelId="{A8A5BEE1-EF2E-4157-9625-5D2098E0AFD4}" type="parTrans" cxnId="{949000DC-0213-4576-B3F6-0EB7A593CFF5}">
      <dgm:prSet/>
      <dgm:spPr/>
      <dgm:t>
        <a:bodyPr/>
        <a:lstStyle/>
        <a:p>
          <a:endParaRPr lang="en-US"/>
        </a:p>
      </dgm:t>
    </dgm:pt>
    <dgm:pt modelId="{8B841AFA-6A84-4958-A417-ECEAD73AF90B}" type="sibTrans" cxnId="{949000DC-0213-4576-B3F6-0EB7A593CFF5}">
      <dgm:prSet/>
      <dgm:spPr/>
      <dgm:t>
        <a:bodyPr/>
        <a:lstStyle/>
        <a:p>
          <a:endParaRPr lang="en-US"/>
        </a:p>
      </dgm:t>
    </dgm:pt>
    <dgm:pt modelId="{78364FC6-F416-4BB3-9171-FCFBADEA13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Image gallery containing screenshots and videos of the application </a:t>
          </a:r>
          <a:endParaRPr lang="en-US" dirty="0"/>
        </a:p>
      </dgm:t>
    </dgm:pt>
    <dgm:pt modelId="{A8AAD3AA-C5ED-421E-9EA1-F951B00B1106}" type="parTrans" cxnId="{3EFB2A9E-AE31-4445-8CD0-EFA44F01E70A}">
      <dgm:prSet/>
      <dgm:spPr/>
      <dgm:t>
        <a:bodyPr/>
        <a:lstStyle/>
        <a:p>
          <a:endParaRPr lang="en-US"/>
        </a:p>
      </dgm:t>
    </dgm:pt>
    <dgm:pt modelId="{C0ED2D4B-44CE-4A41-8CDB-8352995A7FB0}" type="sibTrans" cxnId="{3EFB2A9E-AE31-4445-8CD0-EFA44F01E70A}">
      <dgm:prSet/>
      <dgm:spPr/>
      <dgm:t>
        <a:bodyPr/>
        <a:lstStyle/>
        <a:p>
          <a:endParaRPr lang="en-US"/>
        </a:p>
      </dgm:t>
    </dgm:pt>
    <dgm:pt modelId="{77799569-786C-4EB8-99CE-4F58A706C4BD}" type="pres">
      <dgm:prSet presAssocID="{5FDB953B-BF26-4D02-B1C5-34E8E3BFB628}" presName="root" presStyleCnt="0">
        <dgm:presLayoutVars>
          <dgm:dir/>
          <dgm:resizeHandles val="exact"/>
        </dgm:presLayoutVars>
      </dgm:prSet>
      <dgm:spPr/>
    </dgm:pt>
    <dgm:pt modelId="{AA2B1A01-50AB-4FAA-A01C-E492BEB782F2}" type="pres">
      <dgm:prSet presAssocID="{1BDF6797-8A5B-4C47-A605-275419CA8E58}" presName="compNode" presStyleCnt="0"/>
      <dgm:spPr/>
    </dgm:pt>
    <dgm:pt modelId="{FF6833BA-734C-4F49-850C-6683F510B531}" type="pres">
      <dgm:prSet presAssocID="{1BDF6797-8A5B-4C47-A605-275419CA8E58}" presName="iconBgRect" presStyleLbl="bgShp" presStyleIdx="0" presStyleCnt="4"/>
      <dgm:spPr/>
    </dgm:pt>
    <dgm:pt modelId="{8EA623CC-C76A-426A-BD39-A0D38AACE3FB}" type="pres">
      <dgm:prSet presAssocID="{1BDF6797-8A5B-4C47-A605-275419CA8E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20E90A87-A5DC-4A26-8BE9-7DEC74A0B687}" type="pres">
      <dgm:prSet presAssocID="{1BDF6797-8A5B-4C47-A605-275419CA8E58}" presName="spaceRect" presStyleCnt="0"/>
      <dgm:spPr/>
    </dgm:pt>
    <dgm:pt modelId="{55F9F460-36F7-4564-A6AA-5A66477F5359}" type="pres">
      <dgm:prSet presAssocID="{1BDF6797-8A5B-4C47-A605-275419CA8E58}" presName="textRect" presStyleLbl="revTx" presStyleIdx="0" presStyleCnt="4">
        <dgm:presLayoutVars>
          <dgm:chMax val="1"/>
          <dgm:chPref val="1"/>
        </dgm:presLayoutVars>
      </dgm:prSet>
      <dgm:spPr/>
    </dgm:pt>
    <dgm:pt modelId="{62413A40-BAAE-451F-BA85-FD38C79A298E}" type="pres">
      <dgm:prSet presAssocID="{E2615629-D916-4A18-A0CC-B868197426C9}" presName="sibTrans" presStyleCnt="0"/>
      <dgm:spPr/>
    </dgm:pt>
    <dgm:pt modelId="{F0773162-0D3A-4B34-B330-C188887E95C3}" type="pres">
      <dgm:prSet presAssocID="{FF471856-4B4C-4A63-BF6B-B661910C98BD}" presName="compNode" presStyleCnt="0"/>
      <dgm:spPr/>
    </dgm:pt>
    <dgm:pt modelId="{D09D6703-2D5F-4AFB-A9E5-4F95894A077E}" type="pres">
      <dgm:prSet presAssocID="{FF471856-4B4C-4A63-BF6B-B661910C98BD}" presName="iconBgRect" presStyleLbl="bgShp" presStyleIdx="1" presStyleCnt="4"/>
      <dgm:spPr/>
    </dgm:pt>
    <dgm:pt modelId="{76DB6101-85B3-4348-9C2E-5B4038C2D764}" type="pres">
      <dgm:prSet presAssocID="{FF471856-4B4C-4A63-BF6B-B661910C98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C0A6BBC-FD05-4DD5-9657-6CE42D507DF3}" type="pres">
      <dgm:prSet presAssocID="{FF471856-4B4C-4A63-BF6B-B661910C98BD}" presName="spaceRect" presStyleCnt="0"/>
      <dgm:spPr/>
    </dgm:pt>
    <dgm:pt modelId="{5142A97F-6CD6-4E00-94E0-20003ECA1246}" type="pres">
      <dgm:prSet presAssocID="{FF471856-4B4C-4A63-BF6B-B661910C98BD}" presName="textRect" presStyleLbl="revTx" presStyleIdx="1" presStyleCnt="4">
        <dgm:presLayoutVars>
          <dgm:chMax val="1"/>
          <dgm:chPref val="1"/>
        </dgm:presLayoutVars>
      </dgm:prSet>
      <dgm:spPr/>
    </dgm:pt>
    <dgm:pt modelId="{0C62ACC1-F7CA-44A6-87E5-960C030668BD}" type="pres">
      <dgm:prSet presAssocID="{4871594D-E4C0-48F1-9B9D-41F30B628824}" presName="sibTrans" presStyleCnt="0"/>
      <dgm:spPr/>
    </dgm:pt>
    <dgm:pt modelId="{B8C4F294-EF74-4289-9AF7-48ACD0F28825}" type="pres">
      <dgm:prSet presAssocID="{78364FC6-F416-4BB3-9171-FCFBADEA13A6}" presName="compNode" presStyleCnt="0"/>
      <dgm:spPr/>
    </dgm:pt>
    <dgm:pt modelId="{C5F37561-CE72-4CF8-AC97-BB36517C31A0}" type="pres">
      <dgm:prSet presAssocID="{78364FC6-F416-4BB3-9171-FCFBADEA13A6}" presName="iconBgRect" presStyleLbl="bgShp" presStyleIdx="2" presStyleCnt="4"/>
      <dgm:spPr/>
    </dgm:pt>
    <dgm:pt modelId="{FEE76936-C722-43BF-8AFE-26A735F6E7D2}" type="pres">
      <dgm:prSet presAssocID="{78364FC6-F416-4BB3-9171-FCFBADEA13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CBA88723-18D3-42BA-BE06-5EED8022CAD9}" type="pres">
      <dgm:prSet presAssocID="{78364FC6-F416-4BB3-9171-FCFBADEA13A6}" presName="spaceRect" presStyleCnt="0"/>
      <dgm:spPr/>
    </dgm:pt>
    <dgm:pt modelId="{88B2C1F9-C2C5-4C76-993F-ECD976EAA7A1}" type="pres">
      <dgm:prSet presAssocID="{78364FC6-F416-4BB3-9171-FCFBADEA13A6}" presName="textRect" presStyleLbl="revTx" presStyleIdx="2" presStyleCnt="4">
        <dgm:presLayoutVars>
          <dgm:chMax val="1"/>
          <dgm:chPref val="1"/>
        </dgm:presLayoutVars>
      </dgm:prSet>
      <dgm:spPr/>
    </dgm:pt>
    <dgm:pt modelId="{A61C3BB2-ECBC-4064-A08B-E4E9AD0AB22E}" type="pres">
      <dgm:prSet presAssocID="{C0ED2D4B-44CE-4A41-8CDB-8352995A7FB0}" presName="sibTrans" presStyleCnt="0"/>
      <dgm:spPr/>
    </dgm:pt>
    <dgm:pt modelId="{B7B2D47E-C664-4C20-8FA8-1C5A8E8562A9}" type="pres">
      <dgm:prSet presAssocID="{E925862D-5535-494D-9F7C-ADE7B641115F}" presName="compNode" presStyleCnt="0"/>
      <dgm:spPr/>
    </dgm:pt>
    <dgm:pt modelId="{DCE263C4-07DB-427F-AA9F-566BFFEEB8A7}" type="pres">
      <dgm:prSet presAssocID="{E925862D-5535-494D-9F7C-ADE7B641115F}" presName="iconBgRect" presStyleLbl="bgShp" presStyleIdx="3" presStyleCnt="4"/>
      <dgm:spPr/>
    </dgm:pt>
    <dgm:pt modelId="{ED26CE7A-FE19-44C3-98FA-754676391057}" type="pres">
      <dgm:prSet presAssocID="{E925862D-5535-494D-9F7C-ADE7B64111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B958598-6EDA-4F7B-B66A-D934D737832D}" type="pres">
      <dgm:prSet presAssocID="{E925862D-5535-494D-9F7C-ADE7B641115F}" presName="spaceRect" presStyleCnt="0"/>
      <dgm:spPr/>
    </dgm:pt>
    <dgm:pt modelId="{0B46048F-49A3-4E2E-81EC-C731326068E5}" type="pres">
      <dgm:prSet presAssocID="{E925862D-5535-494D-9F7C-ADE7B64111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C97A10-4241-4525-9FFE-C8C241F81929}" srcId="{5FDB953B-BF26-4D02-B1C5-34E8E3BFB628}" destId="{1BDF6797-8A5B-4C47-A605-275419CA8E58}" srcOrd="0" destOrd="0" parTransId="{1D0594CD-57F3-4E17-8132-B112A9C4C65E}" sibTransId="{E2615629-D916-4A18-A0CC-B868197426C9}"/>
    <dgm:cxn modelId="{E296ED69-ED20-4883-9264-444F69F791F9}" type="presOf" srcId="{E925862D-5535-494D-9F7C-ADE7B641115F}" destId="{0B46048F-49A3-4E2E-81EC-C731326068E5}" srcOrd="0" destOrd="0" presId="urn:microsoft.com/office/officeart/2018/5/layout/IconCircleLabelList"/>
    <dgm:cxn modelId="{66FA2151-83BC-4566-A728-F121426F81DF}" type="presOf" srcId="{1BDF6797-8A5B-4C47-A605-275419CA8E58}" destId="{55F9F460-36F7-4564-A6AA-5A66477F5359}" srcOrd="0" destOrd="0" presId="urn:microsoft.com/office/officeart/2018/5/layout/IconCircleLabelList"/>
    <dgm:cxn modelId="{9E78E774-2DD6-49ED-9A50-6673C5E847B2}" type="presOf" srcId="{5FDB953B-BF26-4D02-B1C5-34E8E3BFB628}" destId="{77799569-786C-4EB8-99CE-4F58A706C4BD}" srcOrd="0" destOrd="0" presId="urn:microsoft.com/office/officeart/2018/5/layout/IconCircleLabelList"/>
    <dgm:cxn modelId="{3EFB2A9E-AE31-4445-8CD0-EFA44F01E70A}" srcId="{5FDB953B-BF26-4D02-B1C5-34E8E3BFB628}" destId="{78364FC6-F416-4BB3-9171-FCFBADEA13A6}" srcOrd="2" destOrd="0" parTransId="{A8AAD3AA-C5ED-421E-9EA1-F951B00B1106}" sibTransId="{C0ED2D4B-44CE-4A41-8CDB-8352995A7FB0}"/>
    <dgm:cxn modelId="{BC1434BB-E517-40F7-AEB0-53F9211FF261}" type="presOf" srcId="{FF471856-4B4C-4A63-BF6B-B661910C98BD}" destId="{5142A97F-6CD6-4E00-94E0-20003ECA1246}" srcOrd="0" destOrd="0" presId="urn:microsoft.com/office/officeart/2018/5/layout/IconCircleLabelList"/>
    <dgm:cxn modelId="{949000DC-0213-4576-B3F6-0EB7A593CFF5}" srcId="{5FDB953B-BF26-4D02-B1C5-34E8E3BFB628}" destId="{E925862D-5535-494D-9F7C-ADE7B641115F}" srcOrd="3" destOrd="0" parTransId="{A8A5BEE1-EF2E-4157-9625-5D2098E0AFD4}" sibTransId="{8B841AFA-6A84-4958-A417-ECEAD73AF90B}"/>
    <dgm:cxn modelId="{4B8DA2EB-145C-4A97-BD21-B0DC5C4882DF}" type="presOf" srcId="{78364FC6-F416-4BB3-9171-FCFBADEA13A6}" destId="{88B2C1F9-C2C5-4C76-993F-ECD976EAA7A1}" srcOrd="0" destOrd="0" presId="urn:microsoft.com/office/officeart/2018/5/layout/IconCircleLabelList"/>
    <dgm:cxn modelId="{9FEADCFE-8FF1-4B82-A395-BD2B8C0213E5}" srcId="{5FDB953B-BF26-4D02-B1C5-34E8E3BFB628}" destId="{FF471856-4B4C-4A63-BF6B-B661910C98BD}" srcOrd="1" destOrd="0" parTransId="{B45E2875-51D3-406A-93FD-4F90FD499E3C}" sibTransId="{4871594D-E4C0-48F1-9B9D-41F30B628824}"/>
    <dgm:cxn modelId="{85DC264B-B212-4FAD-9B33-2E80E0119C06}" type="presParOf" srcId="{77799569-786C-4EB8-99CE-4F58A706C4BD}" destId="{AA2B1A01-50AB-4FAA-A01C-E492BEB782F2}" srcOrd="0" destOrd="0" presId="urn:microsoft.com/office/officeart/2018/5/layout/IconCircleLabelList"/>
    <dgm:cxn modelId="{16E1CA38-5C7D-447A-AAC6-5BC57E8BDB9B}" type="presParOf" srcId="{AA2B1A01-50AB-4FAA-A01C-E492BEB782F2}" destId="{FF6833BA-734C-4F49-850C-6683F510B531}" srcOrd="0" destOrd="0" presId="urn:microsoft.com/office/officeart/2018/5/layout/IconCircleLabelList"/>
    <dgm:cxn modelId="{AD03B23A-42D6-4D46-95C2-FFF7CAD31DE0}" type="presParOf" srcId="{AA2B1A01-50AB-4FAA-A01C-E492BEB782F2}" destId="{8EA623CC-C76A-426A-BD39-A0D38AACE3FB}" srcOrd="1" destOrd="0" presId="urn:microsoft.com/office/officeart/2018/5/layout/IconCircleLabelList"/>
    <dgm:cxn modelId="{68D0A924-AF0E-4070-9E24-4E147DEF33B6}" type="presParOf" srcId="{AA2B1A01-50AB-4FAA-A01C-E492BEB782F2}" destId="{20E90A87-A5DC-4A26-8BE9-7DEC74A0B687}" srcOrd="2" destOrd="0" presId="urn:microsoft.com/office/officeart/2018/5/layout/IconCircleLabelList"/>
    <dgm:cxn modelId="{BBD50762-EF3B-4040-8507-1D97423AD1F3}" type="presParOf" srcId="{AA2B1A01-50AB-4FAA-A01C-E492BEB782F2}" destId="{55F9F460-36F7-4564-A6AA-5A66477F5359}" srcOrd="3" destOrd="0" presId="urn:microsoft.com/office/officeart/2018/5/layout/IconCircleLabelList"/>
    <dgm:cxn modelId="{0EAAA1D9-49EF-4E2F-AB1D-694C69804E92}" type="presParOf" srcId="{77799569-786C-4EB8-99CE-4F58A706C4BD}" destId="{62413A40-BAAE-451F-BA85-FD38C79A298E}" srcOrd="1" destOrd="0" presId="urn:microsoft.com/office/officeart/2018/5/layout/IconCircleLabelList"/>
    <dgm:cxn modelId="{EDE473EA-9C59-4A84-BFFE-4B5EA09D8578}" type="presParOf" srcId="{77799569-786C-4EB8-99CE-4F58A706C4BD}" destId="{F0773162-0D3A-4B34-B330-C188887E95C3}" srcOrd="2" destOrd="0" presId="urn:microsoft.com/office/officeart/2018/5/layout/IconCircleLabelList"/>
    <dgm:cxn modelId="{5D186D3B-08AF-40AC-A79E-73D33AE924EF}" type="presParOf" srcId="{F0773162-0D3A-4B34-B330-C188887E95C3}" destId="{D09D6703-2D5F-4AFB-A9E5-4F95894A077E}" srcOrd="0" destOrd="0" presId="urn:microsoft.com/office/officeart/2018/5/layout/IconCircleLabelList"/>
    <dgm:cxn modelId="{16ACC027-5E95-45ED-82CB-B7881343F7CD}" type="presParOf" srcId="{F0773162-0D3A-4B34-B330-C188887E95C3}" destId="{76DB6101-85B3-4348-9C2E-5B4038C2D764}" srcOrd="1" destOrd="0" presId="urn:microsoft.com/office/officeart/2018/5/layout/IconCircleLabelList"/>
    <dgm:cxn modelId="{748E034E-D6CF-400F-B93C-0AD933473505}" type="presParOf" srcId="{F0773162-0D3A-4B34-B330-C188887E95C3}" destId="{8C0A6BBC-FD05-4DD5-9657-6CE42D507DF3}" srcOrd="2" destOrd="0" presId="urn:microsoft.com/office/officeart/2018/5/layout/IconCircleLabelList"/>
    <dgm:cxn modelId="{20E2F423-0091-4A76-B22E-09E650CBAD1D}" type="presParOf" srcId="{F0773162-0D3A-4B34-B330-C188887E95C3}" destId="{5142A97F-6CD6-4E00-94E0-20003ECA1246}" srcOrd="3" destOrd="0" presId="urn:microsoft.com/office/officeart/2018/5/layout/IconCircleLabelList"/>
    <dgm:cxn modelId="{6B00BC6E-3676-4398-8638-8B567BDEE67D}" type="presParOf" srcId="{77799569-786C-4EB8-99CE-4F58A706C4BD}" destId="{0C62ACC1-F7CA-44A6-87E5-960C030668BD}" srcOrd="3" destOrd="0" presId="urn:microsoft.com/office/officeart/2018/5/layout/IconCircleLabelList"/>
    <dgm:cxn modelId="{78719B56-FF29-45E6-A916-61A123494E3F}" type="presParOf" srcId="{77799569-786C-4EB8-99CE-4F58A706C4BD}" destId="{B8C4F294-EF74-4289-9AF7-48ACD0F28825}" srcOrd="4" destOrd="0" presId="urn:microsoft.com/office/officeart/2018/5/layout/IconCircleLabelList"/>
    <dgm:cxn modelId="{C00A412A-B1C8-4096-8448-489A2D62D871}" type="presParOf" srcId="{B8C4F294-EF74-4289-9AF7-48ACD0F28825}" destId="{C5F37561-CE72-4CF8-AC97-BB36517C31A0}" srcOrd="0" destOrd="0" presId="urn:microsoft.com/office/officeart/2018/5/layout/IconCircleLabelList"/>
    <dgm:cxn modelId="{47CB0666-78F7-425F-9CE8-83413F06C1FA}" type="presParOf" srcId="{B8C4F294-EF74-4289-9AF7-48ACD0F28825}" destId="{FEE76936-C722-43BF-8AFE-26A735F6E7D2}" srcOrd="1" destOrd="0" presId="urn:microsoft.com/office/officeart/2018/5/layout/IconCircleLabelList"/>
    <dgm:cxn modelId="{71B1A24B-32C1-40EF-9F82-BA5DBA1C2E94}" type="presParOf" srcId="{B8C4F294-EF74-4289-9AF7-48ACD0F28825}" destId="{CBA88723-18D3-42BA-BE06-5EED8022CAD9}" srcOrd="2" destOrd="0" presId="urn:microsoft.com/office/officeart/2018/5/layout/IconCircleLabelList"/>
    <dgm:cxn modelId="{2357186A-0A44-4790-AFDE-9AC7D8E9891D}" type="presParOf" srcId="{B8C4F294-EF74-4289-9AF7-48ACD0F28825}" destId="{88B2C1F9-C2C5-4C76-993F-ECD976EAA7A1}" srcOrd="3" destOrd="0" presId="urn:microsoft.com/office/officeart/2018/5/layout/IconCircleLabelList"/>
    <dgm:cxn modelId="{3F4F886C-1A51-463C-AF43-00DD7C314AFC}" type="presParOf" srcId="{77799569-786C-4EB8-99CE-4F58A706C4BD}" destId="{A61C3BB2-ECBC-4064-A08B-E4E9AD0AB22E}" srcOrd="5" destOrd="0" presId="urn:microsoft.com/office/officeart/2018/5/layout/IconCircleLabelList"/>
    <dgm:cxn modelId="{B37559B4-9395-41D5-98D2-355D2A66D784}" type="presParOf" srcId="{77799569-786C-4EB8-99CE-4F58A706C4BD}" destId="{B7B2D47E-C664-4C20-8FA8-1C5A8E8562A9}" srcOrd="6" destOrd="0" presId="urn:microsoft.com/office/officeart/2018/5/layout/IconCircleLabelList"/>
    <dgm:cxn modelId="{278E087F-4CF0-4CEF-B433-D7BC6A52D21F}" type="presParOf" srcId="{B7B2D47E-C664-4C20-8FA8-1C5A8E8562A9}" destId="{DCE263C4-07DB-427F-AA9F-566BFFEEB8A7}" srcOrd="0" destOrd="0" presId="urn:microsoft.com/office/officeart/2018/5/layout/IconCircleLabelList"/>
    <dgm:cxn modelId="{3F586D7F-574C-48C4-ACA5-6E351E1BE470}" type="presParOf" srcId="{B7B2D47E-C664-4C20-8FA8-1C5A8E8562A9}" destId="{ED26CE7A-FE19-44C3-98FA-754676391057}" srcOrd="1" destOrd="0" presId="urn:microsoft.com/office/officeart/2018/5/layout/IconCircleLabelList"/>
    <dgm:cxn modelId="{5542324E-9097-462F-9226-D169E4A18F9A}" type="presParOf" srcId="{B7B2D47E-C664-4C20-8FA8-1C5A8E8562A9}" destId="{9B958598-6EDA-4F7B-B66A-D934D737832D}" srcOrd="2" destOrd="0" presId="urn:microsoft.com/office/officeart/2018/5/layout/IconCircleLabelList"/>
    <dgm:cxn modelId="{0964C4A2-1FCB-409F-9CE3-41A8F5C7482E}" type="presParOf" srcId="{B7B2D47E-C664-4C20-8FA8-1C5A8E8562A9}" destId="{0B46048F-49A3-4E2E-81EC-C731326068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4FC0-9EED-40F2-A3B9-98CFAD92372B}">
      <dsp:nvSpPr>
        <dsp:cNvPr id="0" name=""/>
        <dsp:cNvSpPr/>
      </dsp:nvSpPr>
      <dsp:spPr>
        <a:xfrm>
          <a:off x="3173" y="163200"/>
          <a:ext cx="2517277" cy="15103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Challenging and interesting topic </a:t>
          </a:r>
          <a:endParaRPr lang="en-US" sz="2600" kern="1200" dirty="0"/>
        </a:p>
      </dsp:txBody>
      <dsp:txXfrm>
        <a:off x="3173" y="163200"/>
        <a:ext cx="2517277" cy="1510366"/>
      </dsp:txXfrm>
    </dsp:sp>
    <dsp:sp modelId="{E41D399C-96CE-4EC2-98C0-4601129D6EED}">
      <dsp:nvSpPr>
        <dsp:cNvPr id="0" name=""/>
        <dsp:cNvSpPr/>
      </dsp:nvSpPr>
      <dsp:spPr>
        <a:xfrm>
          <a:off x="2772178" y="163200"/>
          <a:ext cx="2517277" cy="15103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Real world value and application </a:t>
          </a:r>
          <a:endParaRPr lang="en-US" sz="2600" kern="1200"/>
        </a:p>
      </dsp:txBody>
      <dsp:txXfrm>
        <a:off x="2772178" y="163200"/>
        <a:ext cx="2517277" cy="1510366"/>
      </dsp:txXfrm>
    </dsp:sp>
    <dsp:sp modelId="{DF144388-1E35-4D44-9A65-67258B52F10F}">
      <dsp:nvSpPr>
        <dsp:cNvPr id="0" name=""/>
        <dsp:cNvSpPr/>
      </dsp:nvSpPr>
      <dsp:spPr>
        <a:xfrm>
          <a:off x="5541184" y="163200"/>
          <a:ext cx="2517277" cy="151036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Aims and objectives </a:t>
          </a:r>
          <a:endParaRPr lang="en-US" sz="2600" kern="1200"/>
        </a:p>
      </dsp:txBody>
      <dsp:txXfrm>
        <a:off x="5541184" y="163200"/>
        <a:ext cx="2517277" cy="1510366"/>
      </dsp:txXfrm>
    </dsp:sp>
    <dsp:sp modelId="{9DF06745-1248-41FD-A5A3-FA44E13B95D6}">
      <dsp:nvSpPr>
        <dsp:cNvPr id="0" name=""/>
        <dsp:cNvSpPr/>
      </dsp:nvSpPr>
      <dsp:spPr>
        <a:xfrm>
          <a:off x="8310190" y="163200"/>
          <a:ext cx="2517277" cy="151036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Flexible scope with stretch goals</a:t>
          </a:r>
          <a:endParaRPr lang="en-US" sz="2600" kern="1200"/>
        </a:p>
      </dsp:txBody>
      <dsp:txXfrm>
        <a:off x="8310190" y="163200"/>
        <a:ext cx="2517277" cy="1510366"/>
      </dsp:txXfrm>
    </dsp:sp>
    <dsp:sp modelId="{261D5455-F753-463C-BCC1-4992E7F9F5A1}">
      <dsp:nvSpPr>
        <dsp:cNvPr id="0" name=""/>
        <dsp:cNvSpPr/>
      </dsp:nvSpPr>
      <dsp:spPr>
        <a:xfrm>
          <a:off x="1387675" y="1925295"/>
          <a:ext cx="2517277" cy="151036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Requirements analysis</a:t>
          </a:r>
          <a:endParaRPr lang="en-US" sz="2600" kern="1200" dirty="0"/>
        </a:p>
      </dsp:txBody>
      <dsp:txXfrm>
        <a:off x="1387675" y="1925295"/>
        <a:ext cx="2517277" cy="1510366"/>
      </dsp:txXfrm>
    </dsp:sp>
    <dsp:sp modelId="{A3045B08-E6D9-4B60-9AFA-13C1C77F2CAD}">
      <dsp:nvSpPr>
        <dsp:cNvPr id="0" name=""/>
        <dsp:cNvSpPr/>
      </dsp:nvSpPr>
      <dsp:spPr>
        <a:xfrm>
          <a:off x="4156681" y="1925295"/>
          <a:ext cx="2517277" cy="15103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Risk analysis</a:t>
          </a:r>
          <a:endParaRPr lang="en-US" sz="2600" kern="1200" dirty="0"/>
        </a:p>
      </dsp:txBody>
      <dsp:txXfrm>
        <a:off x="4156681" y="1925295"/>
        <a:ext cx="2517277" cy="1510366"/>
      </dsp:txXfrm>
    </dsp:sp>
    <dsp:sp modelId="{8188C878-24C9-4996-9E9B-A289F4054EB1}">
      <dsp:nvSpPr>
        <dsp:cNvPr id="0" name=""/>
        <dsp:cNvSpPr/>
      </dsp:nvSpPr>
      <dsp:spPr>
        <a:xfrm>
          <a:off x="6925687" y="1925295"/>
          <a:ext cx="2517277" cy="15103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Project plan and timeline</a:t>
          </a:r>
          <a:endParaRPr lang="en-US" sz="2600" kern="1200" dirty="0"/>
        </a:p>
      </dsp:txBody>
      <dsp:txXfrm>
        <a:off x="6925687" y="1925295"/>
        <a:ext cx="2517277" cy="1510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CEE36-4D2C-4809-8C40-E9DFEDAC1F9E}">
      <dsp:nvSpPr>
        <dsp:cNvPr id="0" name=""/>
        <dsp:cNvSpPr/>
      </dsp:nvSpPr>
      <dsp:spPr>
        <a:xfrm>
          <a:off x="0" y="327381"/>
          <a:ext cx="6423211" cy="1433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Created a real-time rendering engine for signed distance functions (SDFs)</a:t>
          </a:r>
          <a:endParaRPr lang="en-US" sz="2700" kern="1200"/>
        </a:p>
      </dsp:txBody>
      <dsp:txXfrm>
        <a:off x="69973" y="397354"/>
        <a:ext cx="6283265" cy="1293450"/>
      </dsp:txXfrm>
    </dsp:sp>
    <dsp:sp modelId="{F9943E21-7DCF-4759-9355-2C90AFA8EE5A}">
      <dsp:nvSpPr>
        <dsp:cNvPr id="0" name=""/>
        <dsp:cNvSpPr/>
      </dsp:nvSpPr>
      <dsp:spPr>
        <a:xfrm>
          <a:off x="0" y="1838538"/>
          <a:ext cx="6423211" cy="1433396"/>
        </a:xfrm>
        <a:prstGeom prst="roundRect">
          <a:avLst/>
        </a:prstGeom>
        <a:solidFill>
          <a:schemeClr val="accent2">
            <a:hueOff val="5542319"/>
            <a:satOff val="-953"/>
            <a:lumOff val="-98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This enables rendering of 3D fractals, Constructive Solid Geometry (CSG-models), and algebraic/meta-surfaces</a:t>
          </a:r>
          <a:endParaRPr lang="en-US" sz="2700" kern="1200" dirty="0"/>
        </a:p>
      </dsp:txBody>
      <dsp:txXfrm>
        <a:off x="69973" y="1908511"/>
        <a:ext cx="6283265" cy="1293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2E993-6032-4719-B622-4E5D7405F75C}">
      <dsp:nvSpPr>
        <dsp:cNvPr id="0" name=""/>
        <dsp:cNvSpPr/>
      </dsp:nvSpPr>
      <dsp:spPr>
        <a:xfrm>
          <a:off x="0" y="439"/>
          <a:ext cx="6423211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CEBCA-A7BC-4173-9382-A81A1E8F8AC7}">
      <dsp:nvSpPr>
        <dsp:cNvPr id="0" name=""/>
        <dsp:cNvSpPr/>
      </dsp:nvSpPr>
      <dsp:spPr>
        <a:xfrm>
          <a:off x="311007" y="231767"/>
          <a:ext cx="565468" cy="56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C3647-AE46-49E7-92FD-ED2E604514F0}">
      <dsp:nvSpPr>
        <dsp:cNvPr id="0" name=""/>
        <dsp:cNvSpPr/>
      </dsp:nvSpPr>
      <dsp:spPr>
        <a:xfrm>
          <a:off x="1187484" y="439"/>
          <a:ext cx="5235726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Performance benchmarking to analyse the value of optimisations and visual features, and analyse scalability over different systems </a:t>
          </a:r>
          <a:endParaRPr lang="en-US" sz="1900" kern="1200" dirty="0"/>
        </a:p>
      </dsp:txBody>
      <dsp:txXfrm>
        <a:off x="1187484" y="439"/>
        <a:ext cx="5235726" cy="1028124"/>
      </dsp:txXfrm>
    </dsp:sp>
    <dsp:sp modelId="{52957EC6-CAAA-4B9C-9037-267787FED9E3}">
      <dsp:nvSpPr>
        <dsp:cNvPr id="0" name=""/>
        <dsp:cNvSpPr/>
      </dsp:nvSpPr>
      <dsp:spPr>
        <a:xfrm>
          <a:off x="0" y="1285595"/>
          <a:ext cx="6423211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4AD72-10DB-4B5C-AB0C-0EA931C79AA0}">
      <dsp:nvSpPr>
        <dsp:cNvPr id="0" name=""/>
        <dsp:cNvSpPr/>
      </dsp:nvSpPr>
      <dsp:spPr>
        <a:xfrm>
          <a:off x="311007" y="1516923"/>
          <a:ext cx="565468" cy="56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1F11F-EFE9-49CB-B9F7-B30C6FB89C94}">
      <dsp:nvSpPr>
        <dsp:cNvPr id="0" name=""/>
        <dsp:cNvSpPr/>
      </dsp:nvSpPr>
      <dsp:spPr>
        <a:xfrm>
          <a:off x="1187484" y="1285595"/>
          <a:ext cx="5235726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Unit tests for application code correctness </a:t>
          </a:r>
          <a:endParaRPr lang="en-US" sz="1900" kern="1200"/>
        </a:p>
      </dsp:txBody>
      <dsp:txXfrm>
        <a:off x="1187484" y="1285595"/>
        <a:ext cx="5235726" cy="1028124"/>
      </dsp:txXfrm>
    </dsp:sp>
    <dsp:sp modelId="{B0A7DBC3-A378-41BE-8283-C6771B613DAD}">
      <dsp:nvSpPr>
        <dsp:cNvPr id="0" name=""/>
        <dsp:cNvSpPr/>
      </dsp:nvSpPr>
      <dsp:spPr>
        <a:xfrm>
          <a:off x="0" y="2570751"/>
          <a:ext cx="6423211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980C3-1656-413C-A251-550D53DC2E5E}">
      <dsp:nvSpPr>
        <dsp:cNvPr id="0" name=""/>
        <dsp:cNvSpPr/>
      </dsp:nvSpPr>
      <dsp:spPr>
        <a:xfrm>
          <a:off x="311007" y="2802079"/>
          <a:ext cx="565468" cy="56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ED76A-DB66-4B63-A6DF-C9ABED5D1C7B}">
      <dsp:nvSpPr>
        <dsp:cNvPr id="0" name=""/>
        <dsp:cNvSpPr/>
      </dsp:nvSpPr>
      <dsp:spPr>
        <a:xfrm>
          <a:off x="1187484" y="2570751"/>
          <a:ext cx="5235726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Brief discussion of visual artifacts </a:t>
          </a:r>
          <a:endParaRPr lang="en-US" sz="1900" kern="1200"/>
        </a:p>
      </dsp:txBody>
      <dsp:txXfrm>
        <a:off x="1187484" y="2570751"/>
        <a:ext cx="5235726" cy="10281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FCA43-24F7-447A-A2BC-FBE172E84A80}">
      <dsp:nvSpPr>
        <dsp:cNvPr id="0" name=""/>
        <dsp:cNvSpPr/>
      </dsp:nvSpPr>
      <dsp:spPr>
        <a:xfrm>
          <a:off x="554226" y="9533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98AB3-F386-4D20-9B52-81FD1769DDCE}">
      <dsp:nvSpPr>
        <dsp:cNvPr id="0" name=""/>
        <dsp:cNvSpPr/>
      </dsp:nvSpPr>
      <dsp:spPr>
        <a:xfrm>
          <a:off x="919851" y="46095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B1342-BC27-445A-AE3F-76A11080A105}">
      <dsp:nvSpPr>
        <dsp:cNvPr id="0" name=""/>
        <dsp:cNvSpPr/>
      </dsp:nvSpPr>
      <dsp:spPr>
        <a:xfrm>
          <a:off x="5788" y="234533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Achieved/not achieved status for implementation of requirements </a:t>
          </a:r>
          <a:endParaRPr lang="en-US" sz="1600" kern="1200"/>
        </a:p>
      </dsp:txBody>
      <dsp:txXfrm>
        <a:off x="5788" y="2345330"/>
        <a:ext cx="2812500" cy="720000"/>
      </dsp:txXfrm>
    </dsp:sp>
    <dsp:sp modelId="{34CD8B9A-0C81-4257-8503-8CE37B4028D4}">
      <dsp:nvSpPr>
        <dsp:cNvPr id="0" name=""/>
        <dsp:cNvSpPr/>
      </dsp:nvSpPr>
      <dsp:spPr>
        <a:xfrm>
          <a:off x="3858914" y="9533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BCA00-9083-4A4C-836B-7FB41DA2ABCD}">
      <dsp:nvSpPr>
        <dsp:cNvPr id="0" name=""/>
        <dsp:cNvSpPr/>
      </dsp:nvSpPr>
      <dsp:spPr>
        <a:xfrm>
          <a:off x="4224539" y="46095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8863B-6E61-4534-B78B-F07A96C62573}">
      <dsp:nvSpPr>
        <dsp:cNvPr id="0" name=""/>
        <dsp:cNvSpPr/>
      </dsp:nvSpPr>
      <dsp:spPr>
        <a:xfrm>
          <a:off x="3310476" y="234533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Goal based evaluation strategy for aims and objectives </a:t>
          </a:r>
          <a:endParaRPr lang="en-US" sz="1600" kern="1200"/>
        </a:p>
      </dsp:txBody>
      <dsp:txXfrm>
        <a:off x="3310476" y="2345330"/>
        <a:ext cx="2812500" cy="720000"/>
      </dsp:txXfrm>
    </dsp:sp>
    <dsp:sp modelId="{E4F0A7BD-E6B8-4DC1-A98A-C8746320DFD6}">
      <dsp:nvSpPr>
        <dsp:cNvPr id="0" name=""/>
        <dsp:cNvSpPr/>
      </dsp:nvSpPr>
      <dsp:spPr>
        <a:xfrm>
          <a:off x="7163601" y="9533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F6428-5111-4CC3-B069-E263A798133F}">
      <dsp:nvSpPr>
        <dsp:cNvPr id="0" name=""/>
        <dsp:cNvSpPr/>
      </dsp:nvSpPr>
      <dsp:spPr>
        <a:xfrm>
          <a:off x="7529226" y="46095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73306-21A7-4E8F-81BE-1B8514572CF1}">
      <dsp:nvSpPr>
        <dsp:cNvPr id="0" name=""/>
        <dsp:cNvSpPr/>
      </dsp:nvSpPr>
      <dsp:spPr>
        <a:xfrm>
          <a:off x="6615164" y="234533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Comparison with existing literature </a:t>
          </a:r>
          <a:endParaRPr lang="en-US" sz="1600" kern="1200"/>
        </a:p>
      </dsp:txBody>
      <dsp:txXfrm>
        <a:off x="6615164" y="2345330"/>
        <a:ext cx="2812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833BA-734C-4F49-850C-6683F510B531}">
      <dsp:nvSpPr>
        <dsp:cNvPr id="0" name=""/>
        <dsp:cNvSpPr/>
      </dsp:nvSpPr>
      <dsp:spPr>
        <a:xfrm>
          <a:off x="526892" y="493665"/>
          <a:ext cx="1442293" cy="14422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623CC-C76A-426A-BD39-A0D38AACE3FB}">
      <dsp:nvSpPr>
        <dsp:cNvPr id="0" name=""/>
        <dsp:cNvSpPr/>
      </dsp:nvSpPr>
      <dsp:spPr>
        <a:xfrm>
          <a:off x="834266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9F460-36F7-4564-A6AA-5A66477F5359}">
      <dsp:nvSpPr>
        <dsp:cNvPr id="0" name=""/>
        <dsp:cNvSpPr/>
      </dsp:nvSpPr>
      <dsp:spPr>
        <a:xfrm>
          <a:off x="65831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Licensed using the General Public License 3.0 </a:t>
          </a:r>
          <a:endParaRPr lang="en-US" sz="1400" kern="1200" dirty="0"/>
        </a:p>
      </dsp:txBody>
      <dsp:txXfrm>
        <a:off x="65831" y="2385197"/>
        <a:ext cx="2364415" cy="720000"/>
      </dsp:txXfrm>
    </dsp:sp>
    <dsp:sp modelId="{D09D6703-2D5F-4AFB-A9E5-4F95894A077E}">
      <dsp:nvSpPr>
        <dsp:cNvPr id="0" name=""/>
        <dsp:cNvSpPr/>
      </dsp:nvSpPr>
      <dsp:spPr>
        <a:xfrm>
          <a:off x="3305080" y="493665"/>
          <a:ext cx="1442293" cy="14422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B6101-85B3-4348-9C2E-5B4038C2D764}">
      <dsp:nvSpPr>
        <dsp:cNvPr id="0" name=""/>
        <dsp:cNvSpPr/>
      </dsp:nvSpPr>
      <dsp:spPr>
        <a:xfrm>
          <a:off x="3612454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2A97F-6CD6-4E00-94E0-20003ECA1246}">
      <dsp:nvSpPr>
        <dsp:cNvPr id="0" name=""/>
        <dsp:cNvSpPr/>
      </dsp:nvSpPr>
      <dsp:spPr>
        <a:xfrm>
          <a:off x="2844019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GitHub repository for version control </a:t>
          </a:r>
          <a:endParaRPr lang="en-US" sz="1400" kern="1200" dirty="0"/>
        </a:p>
      </dsp:txBody>
      <dsp:txXfrm>
        <a:off x="2844019" y="2385197"/>
        <a:ext cx="2364415" cy="720000"/>
      </dsp:txXfrm>
    </dsp:sp>
    <dsp:sp modelId="{C5F37561-CE72-4CF8-AC97-BB36517C31A0}">
      <dsp:nvSpPr>
        <dsp:cNvPr id="0" name=""/>
        <dsp:cNvSpPr/>
      </dsp:nvSpPr>
      <dsp:spPr>
        <a:xfrm>
          <a:off x="6083267" y="493665"/>
          <a:ext cx="1442293" cy="144229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76936-C722-43BF-8AFE-26A735F6E7D2}">
      <dsp:nvSpPr>
        <dsp:cNvPr id="0" name=""/>
        <dsp:cNvSpPr/>
      </dsp:nvSpPr>
      <dsp:spPr>
        <a:xfrm>
          <a:off x="6390641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2C1F9-C2C5-4C76-993F-ECD976EAA7A1}">
      <dsp:nvSpPr>
        <dsp:cNvPr id="0" name=""/>
        <dsp:cNvSpPr/>
      </dsp:nvSpPr>
      <dsp:spPr>
        <a:xfrm>
          <a:off x="5622206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Image gallery containing screenshots and videos of the application </a:t>
          </a:r>
          <a:endParaRPr lang="en-US" sz="1400" kern="1200" dirty="0"/>
        </a:p>
      </dsp:txBody>
      <dsp:txXfrm>
        <a:off x="5622206" y="2385197"/>
        <a:ext cx="2364415" cy="720000"/>
      </dsp:txXfrm>
    </dsp:sp>
    <dsp:sp modelId="{DCE263C4-07DB-427F-AA9F-566BFFEEB8A7}">
      <dsp:nvSpPr>
        <dsp:cNvPr id="0" name=""/>
        <dsp:cNvSpPr/>
      </dsp:nvSpPr>
      <dsp:spPr>
        <a:xfrm>
          <a:off x="8861455" y="493665"/>
          <a:ext cx="1442293" cy="144229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6CE7A-FE19-44C3-98FA-754676391057}">
      <dsp:nvSpPr>
        <dsp:cNvPr id="0" name=""/>
        <dsp:cNvSpPr/>
      </dsp:nvSpPr>
      <dsp:spPr>
        <a:xfrm>
          <a:off x="9168829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048F-49A3-4E2E-81EC-C731326068E5}">
      <dsp:nvSpPr>
        <dsp:cNvPr id="0" name=""/>
        <dsp:cNvSpPr/>
      </dsp:nvSpPr>
      <dsp:spPr>
        <a:xfrm>
          <a:off x="8400394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developer and user documentation</a:t>
          </a:r>
          <a:endParaRPr lang="en-US" sz="1400" kern="1200" dirty="0"/>
        </a:p>
      </dsp:txBody>
      <dsp:txXfrm>
        <a:off x="8400394" y="2385197"/>
        <a:ext cx="236441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BD51F-6A55-45C3-BC62-2D644F154AD3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DEAEF-CAC4-44EE-8312-C4FA66733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83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EAEF-CAC4-44EE-8312-C4FA66733F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52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66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3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960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8569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213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28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70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90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07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9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74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8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92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546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33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24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45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BD5A7-3634-4416-AB33-AED80414DE32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20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4.png"/><Relationship Id="rId7" Type="http://schemas.openxmlformats.org/officeDocument/2006/relationships/diagramData" Target="../diagrams/data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diagramDrawing" Target="../diagrams/drawing2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3.gif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4FED-13AF-43D3-899C-38560939A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Real-time Rendering of 3D Fractal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4119-74DD-4704-85E0-6803D994D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Dissertation Online Presentation</a:t>
            </a:r>
          </a:p>
          <a:p>
            <a:r>
              <a:rPr lang="en-GB" dirty="0"/>
              <a:t>Solomon Baarda</a:t>
            </a:r>
          </a:p>
        </p:txBody>
      </p:sp>
    </p:spTree>
    <p:extLst>
      <p:ext uri="{BB962C8B-B14F-4D97-AF65-F5344CB8AC3E}">
        <p14:creationId xmlns:p14="http://schemas.microsoft.com/office/powerpoint/2010/main" val="263668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 dirty="0"/>
              <a:t>Project Recap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538B5D-BF8E-26A9-7822-350CF90EF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660351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9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00B9EE5-E5A7-4E69-A1F1-5BF0A0E07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51" name="Rectangle 50">
              <a:extLst>
                <a:ext uri="{FF2B5EF4-FFF2-40B4-BE49-F238E27FC236}">
                  <a16:creationId xmlns:a16="http://schemas.microsoft.com/office/drawing/2014/main" id="{2C334725-6E35-433F-B92D-4E897FA8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CC960A6-9487-44CE-8D7C-E4B21299D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079692A-7677-4AFE-8F10-7D0CE6E6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5408" y="-1"/>
            <a:ext cx="473659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6E82C-5BB1-FAEC-434A-A4F8C17F7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5" r="1" b="5460"/>
          <a:stretch/>
        </p:blipFill>
        <p:spPr>
          <a:xfrm>
            <a:off x="7550979" y="1"/>
            <a:ext cx="4645152" cy="22250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B466075-C91E-407D-BFCB-3B87C1128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 dirty="0"/>
              <a:t>Work Completed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6BDBB1-A7C5-42B1-925F-0029F87D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B608387-83AC-7783-2C8A-CA5D85768A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" r="4" b="6075"/>
          <a:stretch/>
        </p:blipFill>
        <p:spPr>
          <a:xfrm>
            <a:off x="7555110" y="2322651"/>
            <a:ext cx="4641021" cy="2212697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AA4D490-CDC0-783B-5C59-56E10E4436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r="4" b="9595"/>
          <a:stretch/>
        </p:blipFill>
        <p:spPr>
          <a:xfrm>
            <a:off x="7555110" y="4632960"/>
            <a:ext cx="4641021" cy="2225040"/>
          </a:xfrm>
          <a:prstGeom prst="rect">
            <a:avLst/>
          </a:prstGeom>
        </p:spPr>
      </p:pic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2C2870B7-3935-846B-972E-627AC0AA7C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812334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1056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/>
              <a:t>Application Evaluation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C2D92012-B594-5DD4-915D-AF76BC14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034489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17" descr="A picture containing looking, dark, plant&#10;&#10;Description automatically generated">
            <a:extLst>
              <a:ext uri="{FF2B5EF4-FFF2-40B4-BE49-F238E27FC236}">
                <a16:creationId xmlns:a16="http://schemas.microsoft.com/office/drawing/2014/main" id="{7197767A-7C56-9324-8E16-3745410F5F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90" y="2195072"/>
            <a:ext cx="4380811" cy="24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7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CCD89DF-A084-43AD-9824-83BBBFC8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2DB508-57AC-4491-A95B-0A00DE26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1767E27-DCFE-4AA0-B1A2-E019108D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 dirty="0"/>
              <a:t>Project Evaluation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61BEF9-DC90-4AC9-8E25-ED5509D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4306F4-D304-4F4E-9B08-A8036AF8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FACC571-ABDB-4C1F-8A8B-53E362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486E5BD-1557-41D9-A119-D5F62647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C2D92012-B594-5DD4-915D-AF76BC14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258478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1751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/>
              <a:t>Future Work</a:t>
            </a:r>
          </a:p>
        </p:txBody>
      </p:sp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E36889E4-93D6-896E-FF14-1E51D276F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809329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26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942FCB7-D1B7-4F20-8B70-9735A08EB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82EE6F-2374-4443-8A3F-F342A1FE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8818C7-5520-4AA4-B8C8-1E29137E3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2923D5-2453-48AE-84D0-4F20C2817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2F32A-3C1B-4881-BDC9-094804BD2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216C70-B474-4E7F-BC86-D8924C71F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1A48A0E1-99D6-46E0-B545-939DF48CD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0A1FC21-CF7D-41A2-B280-8F5CD4A74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FBA86-9EB7-4930-9037-593598624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C3EFF-F6C0-0B47-14F0-8B93F760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Thank you for your attention</a:t>
            </a:r>
            <a:br>
              <a:rPr lang="en-US" sz="4800" dirty="0"/>
            </a:br>
            <a:r>
              <a:rPr lang="en-US" sz="2200" dirty="0">
                <a:latin typeface="+mn-lt"/>
              </a:rPr>
              <a:t>Any questions?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2174FA-36EE-4978-9C32-5268F4534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3282A-4194-4E08-B865-BE828A0F0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23414F-54FD-491F-BDA4-622678BD7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8D247-FE9E-48B8-2D1E-AFE9C0372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0" y="2329932"/>
            <a:ext cx="3200000" cy="1800000"/>
          </a:xfrm>
          <a:prstGeom prst="rect">
            <a:avLst/>
          </a:prstGeom>
        </p:spPr>
      </p:pic>
      <p:pic>
        <p:nvPicPr>
          <p:cNvPr id="18" name="Picture 1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36B5ED-099D-63A1-4A18-9A57198123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12" y="2329932"/>
            <a:ext cx="32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A1332C-CCC1-D577-B35A-8B0F5D6FE5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0" y="259177"/>
            <a:ext cx="3200000" cy="1800000"/>
          </a:xfrm>
          <a:prstGeom prst="rect">
            <a:avLst/>
          </a:prstGeom>
        </p:spPr>
      </p:pic>
      <p:pic>
        <p:nvPicPr>
          <p:cNvPr id="28" name="Picture 27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68FB98D0-C536-7717-94F4-529867AEA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88" y="259177"/>
            <a:ext cx="3200000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439E1B-30F4-6740-FB1F-09FF77F9F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13" y="259177"/>
            <a:ext cx="3199999" cy="1800000"/>
          </a:xfrm>
          <a:prstGeom prst="rect">
            <a:avLst/>
          </a:prstGeom>
        </p:spPr>
      </p:pic>
      <p:pic>
        <p:nvPicPr>
          <p:cNvPr id="36" name="Picture 35" descr="A picture containing lit, several&#10;&#10;Description automatically generated">
            <a:extLst>
              <a:ext uri="{FF2B5EF4-FFF2-40B4-BE49-F238E27FC236}">
                <a16:creationId xmlns:a16="http://schemas.microsoft.com/office/drawing/2014/main" id="{3AD86968-0D7F-FD1E-4F06-05322B9EC9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88" y="2318354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085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210</TotalTime>
  <Words>160</Words>
  <Application>Microsoft Office PowerPoint</Application>
  <PresentationFormat>Widescreen</PresentationFormat>
  <Paragraphs>29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Berlin</vt:lpstr>
      <vt:lpstr>Real-time Rendering of 3D Fractal Geometry</vt:lpstr>
      <vt:lpstr>Project Recap</vt:lpstr>
      <vt:lpstr>Work Completed </vt:lpstr>
      <vt:lpstr>Application Evaluation</vt:lpstr>
      <vt:lpstr>Project Evaluation</vt:lpstr>
      <vt:lpstr>Future Work</vt:lpstr>
      <vt:lpstr>Thank you for your attention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Rendering of 3D Fractal Geometry</dc:title>
  <dc:creator>Solomon Baarda</dc:creator>
  <cp:lastModifiedBy>Solomon Baarda</cp:lastModifiedBy>
  <cp:revision>97</cp:revision>
  <dcterms:created xsi:type="dcterms:W3CDTF">2022-05-04T08:24:53Z</dcterms:created>
  <dcterms:modified xsi:type="dcterms:W3CDTF">2022-05-06T11:47:16Z</dcterms:modified>
</cp:coreProperties>
</file>